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80">
          <p15:clr>
            <a:srgbClr val="747775"/>
          </p15:clr>
        </p15:guide>
        <p15:guide id="2" pos="196">
          <p15:clr>
            <a:srgbClr val="747775"/>
          </p15:clr>
        </p15:guide>
        <p15:guide id="3" orient="horz" pos="776">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CE3FA8A-5558-467D-A077-D30AB97A27B4}">
  <a:tblStyle styleId="{ECE3FA8A-5558-467D-A077-D30AB97A27B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746950A0-C5BA-4D48-B7B4-4F76F763E938}"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680" orient="horz"/>
        <p:guide pos="196"/>
        <p:guide pos="776"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slide" Target="slides/slide36.xml"/><Relationship Id="rId41" Type="http://schemas.openxmlformats.org/officeDocument/2006/relationships/slide" Target="slides/slide35.xml"/><Relationship Id="rId22" Type="http://schemas.openxmlformats.org/officeDocument/2006/relationships/slide" Target="slides/slide16.xml"/><Relationship Id="rId44" Type="http://schemas.openxmlformats.org/officeDocument/2006/relationships/slide" Target="slides/slide38.xml"/><Relationship Id="rId21" Type="http://schemas.openxmlformats.org/officeDocument/2006/relationships/slide" Target="slides/slide15.xml"/><Relationship Id="rId43" Type="http://schemas.openxmlformats.org/officeDocument/2006/relationships/slide" Target="slides/slide37.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tlas.ripe.net/measurements/81446294/"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peeringdb.com/ix/587"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ca6646914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ca6646914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3165fbadee2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3165fbadee2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85750" lvl="0" marL="457200" rtl="0" algn="l">
              <a:lnSpc>
                <a:spcPct val="115000"/>
              </a:lnSpc>
              <a:spcBef>
                <a:spcPts val="0"/>
              </a:spcBef>
              <a:spcAft>
                <a:spcPts val="0"/>
              </a:spcAft>
              <a:buClr>
                <a:schemeClr val="dk1"/>
              </a:buClr>
              <a:buSzPts val="900"/>
              <a:buChar char="●"/>
            </a:pPr>
            <a:r>
              <a:t/>
            </a:r>
            <a:endParaRPr sz="9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3165fbadee2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3165fbadee2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85750" lvl="0" marL="457200" rtl="0" algn="l">
              <a:lnSpc>
                <a:spcPct val="115000"/>
              </a:lnSpc>
              <a:spcBef>
                <a:spcPts val="0"/>
              </a:spcBef>
              <a:spcAft>
                <a:spcPts val="0"/>
              </a:spcAft>
              <a:buClr>
                <a:schemeClr val="dk1"/>
              </a:buClr>
              <a:buSzPts val="900"/>
              <a:buChar char="-"/>
            </a:pPr>
            <a:r>
              <a:rPr lang="en-GB" sz="900">
                <a:solidFill>
                  <a:schemeClr val="dk1"/>
                </a:solidFill>
              </a:rPr>
              <a:t>RIS: allow researchers to detect possible attacks. with data sharing diagnose from other locations/use information from other locations, get information from ripestat. It may be scary but it’s helping each other to improve, data is already public in one way or the other.</a:t>
            </a:r>
            <a:endParaRPr sz="900">
              <a:solidFill>
                <a:schemeClr val="dk1"/>
              </a:solidFill>
            </a:endParaRPr>
          </a:p>
          <a:p>
            <a:pPr indent="-298450" lvl="0" marL="457200" rtl="0" algn="l">
              <a:lnSpc>
                <a:spcPct val="115000"/>
              </a:lnSpc>
              <a:spcBef>
                <a:spcPts val="0"/>
              </a:spcBef>
              <a:spcAft>
                <a:spcPts val="0"/>
              </a:spcAft>
              <a:buSzPts val="1100"/>
              <a:buChar char="-"/>
            </a:pPr>
            <a:r>
              <a:rPr lang="en-GB"/>
              <a:t>Action: explain how it works with sharing information for the better of all.</a:t>
            </a:r>
            <a:endParaRPr/>
          </a:p>
          <a:p>
            <a:pPr indent="-317500" lvl="0" marL="457200" rtl="0" algn="l">
              <a:spcBef>
                <a:spcPts val="0"/>
              </a:spcBef>
              <a:spcAft>
                <a:spcPts val="0"/>
              </a:spcAft>
              <a:buClr>
                <a:srgbClr val="25316A"/>
              </a:buClr>
              <a:buSzPts val="1400"/>
              <a:buFont typeface="Verdana"/>
              <a:buChar char="-"/>
            </a:pPr>
            <a:r>
              <a:t/>
            </a:r>
            <a:endParaRPr sz="1400">
              <a:solidFill>
                <a:srgbClr val="25316A"/>
              </a:solidFill>
              <a:latin typeface="Verdana"/>
              <a:ea typeface="Verdana"/>
              <a:cs typeface="Verdana"/>
              <a:sym typeface="Verdana"/>
            </a:endParaRPr>
          </a:p>
          <a:p>
            <a:pPr indent="-317500" lvl="0" marL="457200" rtl="0" algn="l">
              <a:spcBef>
                <a:spcPts val="0"/>
              </a:spcBef>
              <a:spcAft>
                <a:spcPts val="0"/>
              </a:spcAft>
              <a:buClr>
                <a:srgbClr val="25316A"/>
              </a:buClr>
              <a:buSzPts val="1400"/>
              <a:buFont typeface="Verdana"/>
              <a:buChar char="-"/>
            </a:pPr>
            <a:r>
              <a:rPr lang="en-GB" sz="1400">
                <a:solidFill>
                  <a:srgbClr val="25316A"/>
                </a:solidFill>
                <a:latin typeface="Verdana"/>
                <a:ea typeface="Verdana"/>
                <a:cs typeface="Verdana"/>
                <a:sym typeface="Verdana"/>
              </a:rPr>
              <a:t>BGPalerter: Get alerted when something goes wrong with your prefix so you can fix issues and stay in control of your network. Open source tool by the community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31a290c926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31a290c926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31a290c926f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31a290c926f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t>Iran, Islamic Republic of (9), United Arab Emirates (11), Türkiye (13)</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3165fbadee2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3165fbadee2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a:solidFill>
                  <a:schemeClr val="dk1"/>
                </a:solidFill>
              </a:rPr>
              <a:t>Now give this simple analogy for audience about what we mentioned already.</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b="1" lang="en-GB">
                <a:solidFill>
                  <a:schemeClr val="dk1"/>
                </a:solidFill>
              </a:rPr>
              <a:t>AuthDNS</a:t>
            </a:r>
            <a:r>
              <a:rPr lang="en-GB">
                <a:solidFill>
                  <a:schemeClr val="dk1"/>
                </a:solidFill>
              </a:rPr>
              <a:t>: Like a reliable librarian, it quickly finds and provides the exact book (DNS answer) you’re looking for, ensuring you get accurate results.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GB">
                <a:solidFill>
                  <a:schemeClr val="dk1"/>
                </a:solidFill>
              </a:rPr>
              <a:t>K-root</a:t>
            </a:r>
            <a:r>
              <a:rPr lang="en-GB">
                <a:solidFill>
                  <a:schemeClr val="dk1"/>
                </a:solidFill>
              </a:rPr>
              <a:t>: Think of it as a well-connected guide at a global help desk, directing internet traffic efficiently and resolving queries from anywhere in the world.</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GB">
                <a:solidFill>
                  <a:schemeClr val="dk1"/>
                </a:solidFill>
              </a:rPr>
              <a:t>RIS (Routing Information Service)</a:t>
            </a:r>
            <a:r>
              <a:rPr lang="en-GB">
                <a:solidFill>
                  <a:schemeClr val="dk1"/>
                </a:solidFill>
              </a:rPr>
              <a:t>: Like a weather station for the internet, it collects real-time data on traffic flows and routing changes, helping you predict and prepare for network "storms."</a:t>
            </a:r>
            <a:endParaRPr>
              <a:solidFill>
                <a:schemeClr val="dk1"/>
              </a:solidFill>
            </a:endParaRPr>
          </a:p>
          <a:p>
            <a:pPr indent="0" lvl="0" marL="45720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GB">
                <a:solidFill>
                  <a:schemeClr val="dk1"/>
                </a:solidFill>
              </a:rPr>
              <a:t>Now let’s talk about RIPE Atlas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GB">
                <a:solidFill>
                  <a:schemeClr val="dk1"/>
                </a:solidFill>
              </a:rPr>
              <a:t>RIPE Atlas</a:t>
            </a:r>
            <a:r>
              <a:rPr lang="en-GB">
                <a:solidFill>
                  <a:schemeClr val="dk1"/>
                </a:solidFill>
              </a:rPr>
              <a:t>: Imagine a vast network of sensor scattered worldwide, constantly checking roads (internet paths) to report on speed, obstacles, and detours in real time.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t/>
            </a:r>
            <a:endParaRPr>
              <a:solidFill>
                <a:schemeClr val="dk1"/>
              </a:solidFill>
            </a:endParaRPr>
          </a:p>
          <a:p>
            <a:pPr indent="-298450" lvl="0" marL="457200" rtl="0" algn="l">
              <a:spcBef>
                <a:spcPts val="0"/>
              </a:spcBef>
              <a:spcAft>
                <a:spcPts val="0"/>
              </a:spcAft>
              <a:buClr>
                <a:schemeClr val="dk1"/>
              </a:buClr>
              <a:buSzPts val="1100"/>
              <a:buChar char="-"/>
            </a:pPr>
            <a:r>
              <a:t/>
            </a:r>
            <a:endParaRPr>
              <a:solidFill>
                <a:schemeClr val="dk1"/>
              </a:solidFill>
            </a:endParaRPr>
          </a:p>
          <a:p>
            <a:pPr indent="-285750" lvl="0" marL="457200" rtl="0" algn="l">
              <a:lnSpc>
                <a:spcPct val="115000"/>
              </a:lnSpc>
              <a:spcBef>
                <a:spcPts val="0"/>
              </a:spcBef>
              <a:spcAft>
                <a:spcPts val="0"/>
              </a:spcAft>
              <a:buClr>
                <a:schemeClr val="dk1"/>
              </a:buClr>
              <a:buSzPts val="900"/>
              <a:buChar char="●"/>
            </a:pPr>
            <a:r>
              <a:t/>
            </a:r>
            <a:endParaRPr b="1" sz="9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2db8adc1a4a_0_3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2db8adc1a4a_0_3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200K credits is a special offer. Highly recommended.</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3165fbadee2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3165fbadee2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3161d6c4101_1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3161d6c4101_1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2d5ebdc5281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2d5ebdc5281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Europe enough coverage in diverse network, </a:t>
            </a:r>
            <a:r>
              <a:rPr lang="en-GB"/>
              <a:t>enough</a:t>
            </a:r>
            <a:r>
              <a:rPr lang="en-GB"/>
              <a:t> </a:t>
            </a:r>
            <a:r>
              <a:rPr lang="en-GB"/>
              <a:t>topological</a:t>
            </a:r>
            <a:r>
              <a:rPr lang="en-GB"/>
              <a:t> diversity too: people has enough </a:t>
            </a:r>
            <a:r>
              <a:rPr lang="en-GB"/>
              <a:t>resource</a:t>
            </a:r>
            <a:r>
              <a:rPr lang="en-GB"/>
              <a:t> to make meaningful data &amp; analysis.</a:t>
            </a:r>
            <a:endParaRPr/>
          </a:p>
          <a:p>
            <a:pPr indent="-298450" lvl="0" marL="457200" rtl="0" algn="l">
              <a:spcBef>
                <a:spcPts val="0"/>
              </a:spcBef>
              <a:spcAft>
                <a:spcPts val="0"/>
              </a:spcAft>
              <a:buSzPts val="1100"/>
              <a:buChar char="-"/>
            </a:pPr>
            <a:r>
              <a:rPr lang="en-GB"/>
              <a:t>We need your contribution to join us in this boat</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Pic 2.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Pic 3:</a:t>
            </a:r>
            <a:endParaRPr/>
          </a:p>
          <a:p>
            <a:pPr indent="0" lvl="0" marL="0" rtl="0" algn="l">
              <a:spcBef>
                <a:spcPts val="0"/>
              </a:spcBef>
              <a:spcAft>
                <a:spcPts val="0"/>
              </a:spcAft>
              <a:buNone/>
            </a:pPr>
            <a:r>
              <a:rPr lang="en-GB" sz="1150">
                <a:solidFill>
                  <a:srgbClr val="1D1C1D"/>
                </a:solidFill>
                <a:highlight>
                  <a:srgbClr val="F8F8F8"/>
                </a:highlight>
              </a:rPr>
              <a:t>STC = Saudi Telecom Group, main provider in Saudi Arabia. That explains why the BH instance is picked up by several probes in SA. The networks are related, short paths in BGP from one to the other. RTT is good, but one probe AS42642 in BH has higher latency than from probes in SA </a:t>
            </a:r>
            <a:endParaRPr sz="1150">
              <a:solidFill>
                <a:srgbClr val="1D1C1D"/>
              </a:solidFill>
              <a:highlight>
                <a:srgbClr val="F8F8F8"/>
              </a:highlight>
            </a:endParaRPr>
          </a:p>
          <a:p>
            <a:pPr indent="0" lvl="0" marL="0" rtl="0" algn="l">
              <a:spcBef>
                <a:spcPts val="0"/>
              </a:spcBef>
              <a:spcAft>
                <a:spcPts val="0"/>
              </a:spcAft>
              <a:buNone/>
            </a:pPr>
            <a:r>
              <a:t/>
            </a:r>
            <a:endParaRPr sz="1150">
              <a:solidFill>
                <a:srgbClr val="1D1C1D"/>
              </a:solidFill>
              <a:highlight>
                <a:srgbClr val="F8F8F8"/>
              </a:highlight>
            </a:endParaRPr>
          </a:p>
          <a:p>
            <a:pPr indent="0" lvl="0" marL="0" rtl="0" algn="l">
              <a:spcBef>
                <a:spcPts val="0"/>
              </a:spcBef>
              <a:spcAft>
                <a:spcPts val="0"/>
              </a:spcAft>
              <a:buNone/>
            </a:pPr>
            <a:r>
              <a:rPr lang="en-GB" sz="1150">
                <a:solidFill>
                  <a:srgbClr val="1D1C1D"/>
                </a:solidFill>
                <a:highlight>
                  <a:srgbClr val="F8F8F8"/>
                </a:highlight>
              </a:rPr>
              <a:t>We see some situations:</a:t>
            </a:r>
            <a:endParaRPr sz="1150">
              <a:solidFill>
                <a:srgbClr val="1D1C1D"/>
              </a:solidFill>
              <a:highlight>
                <a:srgbClr val="F8F8F8"/>
              </a:highlight>
            </a:endParaRPr>
          </a:p>
          <a:p>
            <a:pPr indent="-301625" lvl="0" marL="457200" rtl="0" algn="l">
              <a:spcBef>
                <a:spcPts val="0"/>
              </a:spcBef>
              <a:spcAft>
                <a:spcPts val="0"/>
              </a:spcAft>
              <a:buClr>
                <a:srgbClr val="1D1C1D"/>
              </a:buClr>
              <a:buSzPts val="1150"/>
              <a:buChar char="●"/>
            </a:pPr>
            <a:r>
              <a:t/>
            </a:r>
            <a:endParaRPr sz="1150">
              <a:solidFill>
                <a:srgbClr val="1D1C1D"/>
              </a:solidFill>
              <a:highlight>
                <a:srgbClr val="F8F8F8"/>
              </a:highlight>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2f36d548fd3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2f36d548fd3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Explain why it’s important to have one or more local authDNS highly </a:t>
            </a:r>
            <a:endParaRPr/>
          </a:p>
          <a:p>
            <a:pPr indent="-298450" lvl="0" marL="457200" rtl="0" algn="l">
              <a:spcBef>
                <a:spcPts val="0"/>
              </a:spcBef>
              <a:spcAft>
                <a:spcPts val="0"/>
              </a:spcAft>
              <a:buSzPts val="1100"/>
              <a:buChar char="-"/>
            </a:pPr>
            <a:r>
              <a:rPr lang="en-GB"/>
              <a:t>Having more diverse vantage points (end user network to see how your customer reach you, core to see stability etc)</a:t>
            </a:r>
            <a:endParaRPr/>
          </a:p>
          <a:p>
            <a:pPr indent="-298450" lvl="0" marL="457200" rtl="0" algn="l">
              <a:spcBef>
                <a:spcPts val="0"/>
              </a:spcBef>
              <a:spcAft>
                <a:spcPts val="0"/>
              </a:spcAft>
              <a:buSzPts val="1100"/>
              <a:buChar char="-"/>
            </a:pPr>
            <a:r>
              <a:rPr lang="en-GB"/>
              <a:t>Direct peering may help impor</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ca6646914d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ca6646914d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2ca2e15cfae_1_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2ca2e15cfae_1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2d60514a8ea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2d60514a8ea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2d60514a8e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2d60514a8e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2d60514a8ea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2d60514a8ea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2d60514a8ea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2d60514a8ea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2d60514a8ea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3" name="Google Shape;443;g2d60514a8ea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2d60514a8ea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5" name="Google Shape;455;g2d60514a8ea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2d60514a8ea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7" name="Google Shape;467;g2d60514a8ea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2d60514a8ea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9" name="Google Shape;479;g2d60514a8ea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319f8157f34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3" name="Google Shape;493;g319f8157f34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cf42fb0ff4_0_3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2cf42fb0ff4_0_3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Second icon should represent not local, but it’s difficult. We should illustrate frustration somehow.</a:t>
            </a:r>
            <a:endParaRPr/>
          </a:p>
          <a:p>
            <a:pPr indent="-285750" lvl="0" marL="457200" rtl="0" algn="l">
              <a:lnSpc>
                <a:spcPct val="115000"/>
              </a:lnSpc>
              <a:spcBef>
                <a:spcPts val="0"/>
              </a:spcBef>
              <a:spcAft>
                <a:spcPts val="0"/>
              </a:spcAft>
              <a:buClr>
                <a:schemeClr val="dk1"/>
              </a:buClr>
              <a:buSzPts val="900"/>
              <a:buChar char="●"/>
            </a:pPr>
            <a:r>
              <a:rPr b="1" lang="en-GB" sz="900">
                <a:solidFill>
                  <a:schemeClr val="dk1"/>
                </a:solidFill>
              </a:rPr>
              <a:t>Question</a:t>
            </a:r>
            <a:r>
              <a:rPr lang="en-GB" sz="900">
                <a:solidFill>
                  <a:schemeClr val="dk1"/>
                </a:solidFill>
              </a:rPr>
              <a:t>: "What frustrates internet users most?"</a:t>
            </a:r>
            <a:endParaRPr sz="900">
              <a:solidFill>
                <a:schemeClr val="dk1"/>
              </a:solidFill>
            </a:endParaRPr>
          </a:p>
          <a:p>
            <a:pPr indent="-285750" lvl="0" marL="457200" rtl="0" algn="l">
              <a:lnSpc>
                <a:spcPct val="115000"/>
              </a:lnSpc>
              <a:spcBef>
                <a:spcPts val="0"/>
              </a:spcBef>
              <a:spcAft>
                <a:spcPts val="0"/>
              </a:spcAft>
              <a:buClr>
                <a:schemeClr val="dk1"/>
              </a:buClr>
              <a:buSzPts val="900"/>
              <a:buChar char="●"/>
            </a:pPr>
            <a:r>
              <a:rPr b="1" lang="en-GB" sz="900">
                <a:solidFill>
                  <a:schemeClr val="dk1"/>
                </a:solidFill>
              </a:rPr>
              <a:t>Problem</a:t>
            </a:r>
            <a:r>
              <a:rPr lang="en-GB" sz="900">
                <a:solidFill>
                  <a:schemeClr val="dk1"/>
                </a:solidFill>
              </a:rPr>
              <a:t>: High DNS latency due to routing far from users, slowing down experiences.</a:t>
            </a:r>
            <a:endParaRPr sz="900">
              <a:solidFill>
                <a:schemeClr val="dk1"/>
              </a:solidFill>
            </a:endParaRPr>
          </a:p>
          <a:p>
            <a:pPr indent="-285750" lvl="1" marL="914400" rtl="0" algn="l">
              <a:lnSpc>
                <a:spcPct val="115000"/>
              </a:lnSpc>
              <a:spcBef>
                <a:spcPts val="0"/>
              </a:spcBef>
              <a:spcAft>
                <a:spcPts val="0"/>
              </a:spcAft>
              <a:buClr>
                <a:schemeClr val="dk1"/>
              </a:buClr>
              <a:buSzPts val="900"/>
              <a:buChar char="○"/>
            </a:pPr>
            <a:r>
              <a:rPr lang="en-GB" sz="900">
                <a:solidFill>
                  <a:schemeClr val="dk1"/>
                </a:solidFill>
              </a:rPr>
              <a:t>Subproblem: Traffic is not kept local, traverses the world, slowing down responses and it crosses many networks</a:t>
            </a:r>
            <a:endParaRPr sz="900">
              <a:solidFill>
                <a:schemeClr val="dk1"/>
              </a:solidFill>
            </a:endParaRPr>
          </a:p>
          <a:p>
            <a:pPr indent="-285750" lvl="1" marL="914400" rtl="0" algn="l">
              <a:lnSpc>
                <a:spcPct val="115000"/>
              </a:lnSpc>
              <a:spcBef>
                <a:spcPts val="0"/>
              </a:spcBef>
              <a:spcAft>
                <a:spcPts val="0"/>
              </a:spcAft>
              <a:buClr>
                <a:schemeClr val="dk1"/>
              </a:buClr>
              <a:buSzPts val="900"/>
              <a:buChar char="○"/>
            </a:pPr>
            <a:r>
              <a:rPr lang="en-GB" sz="900">
                <a:solidFill>
                  <a:schemeClr val="dk1"/>
                </a:solidFill>
              </a:rPr>
              <a:t>DEtour or world tour</a:t>
            </a:r>
            <a:endParaRPr sz="9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319f8157f34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5" name="Google Shape;505;g319f8157f34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g319f8157f34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7" name="Google Shape;517;g319f8157f34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319f8157f34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9" name="Google Shape;529;g319f8157f34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2fd9421eb9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6" name="Google Shape;536;g2fd9421eb9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2e5ba9196df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4" name="Google Shape;554;g2e5ba9196df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g2d5ec4990ef_2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1" name="Google Shape;561;g2d5ec4990ef_2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g2d60514a8ea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9" name="Google Shape;569;g2d60514a8ea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g2d60514a8ea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2" name="Google Shape;582;g2d60514a8ea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g3161d6c4101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4" name="Google Shape;594;g3161d6c4101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This is an example of routing inefficiency? Need to improve peering.</a:t>
            </a:r>
            <a:endParaRPr/>
          </a:p>
          <a:p>
            <a:pPr indent="-298450" lvl="0" marL="457200" rtl="0" algn="l">
              <a:spcBef>
                <a:spcPts val="0"/>
              </a:spcBef>
              <a:spcAft>
                <a:spcPts val="0"/>
              </a:spcAft>
              <a:buSzPts val="1100"/>
              <a:buChar char="-"/>
            </a:pPr>
            <a:r>
              <a:rPr lang="en-GB"/>
              <a:t>How does this relate to RIS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161d6c410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3161d6c410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85750" lvl="0" marL="457200" rtl="0" algn="l">
              <a:lnSpc>
                <a:spcPct val="115000"/>
              </a:lnSpc>
              <a:spcBef>
                <a:spcPts val="0"/>
              </a:spcBef>
              <a:spcAft>
                <a:spcPts val="0"/>
              </a:spcAft>
              <a:buClr>
                <a:schemeClr val="dk1"/>
              </a:buClr>
              <a:buSzPts val="900"/>
              <a:buChar char="●"/>
            </a:pPr>
            <a:r>
              <a:rPr lang="en-GB" sz="900">
                <a:solidFill>
                  <a:schemeClr val="dk1"/>
                </a:solidFill>
              </a:rPr>
              <a:t>We used RIPE atlas to measure the latency _and target server_ of DNS traffic. We observe that some p</a:t>
            </a:r>
            <a:r>
              <a:rPr i="1" lang="en-GB" sz="900">
                <a:solidFill>
                  <a:srgbClr val="1D1C1D"/>
                </a:solidFill>
                <a:highlight>
                  <a:srgbClr val="F8F8F8"/>
                </a:highlight>
              </a:rPr>
              <a:t>robes used the authdns node in Bahrain (traffic kept local), and other probes get results from locations as far away as Venezuela or Guam. Those are very suboptimal choices in routing</a:t>
            </a:r>
            <a:r>
              <a:rPr i="1" lang="en-GB" sz="900">
                <a:solidFill>
                  <a:schemeClr val="dk1"/>
                </a:solidFill>
              </a:rPr>
              <a:t>.</a:t>
            </a:r>
            <a:endParaRPr i="1" sz="900">
              <a:solidFill>
                <a:schemeClr val="dk1"/>
              </a:solidFill>
            </a:endParaRPr>
          </a:p>
          <a:p>
            <a:pPr indent="-285750" lvl="0" marL="457200" rtl="0" algn="l">
              <a:lnSpc>
                <a:spcPct val="115000"/>
              </a:lnSpc>
              <a:spcBef>
                <a:spcPts val="0"/>
              </a:spcBef>
              <a:spcAft>
                <a:spcPts val="0"/>
              </a:spcAft>
              <a:buClr>
                <a:schemeClr val="dk1"/>
              </a:buClr>
              <a:buSzPts val="900"/>
              <a:buChar char="●"/>
            </a:pPr>
            <a:r>
              <a:rPr lang="en-GB" sz="900">
                <a:solidFill>
                  <a:schemeClr val="dk1"/>
                </a:solidFill>
              </a:rPr>
              <a:t>We measured towards RIPE NCC authdns, which is a anycast DNS deployment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165fbadee2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3165fbadee2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All this analysis is based on measurements between 4-19 november. </a:t>
            </a:r>
            <a:r>
              <a:rPr lang="en-GB" u="sng">
                <a:solidFill>
                  <a:schemeClr val="hlink"/>
                </a:solidFill>
                <a:hlinkClick r:id="rId2"/>
              </a:rPr>
              <a:t>https://atlas.ripe.net/measurements/81446294/</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GB" sz="1150">
                <a:solidFill>
                  <a:srgbClr val="1D1C1D"/>
                </a:solidFill>
                <a:highlight>
                  <a:srgbClr val="F8F8F8"/>
                </a:highlight>
              </a:rPr>
              <a:t>Graph #5 shows the location of the probes with open circles; colour again represents the autdns instance used on the selected day, size represents the round trip time. The 6th graph shows the round trip times for probes in Saudi Arabia vs time. This most clearly shows how Guam and Venezuela are far from optimal choices, and how Bahrain wins from London/Amsterdam/Vienna.</a:t>
            </a:r>
            <a:endParaRPr sz="1150">
              <a:solidFill>
                <a:srgbClr val="1D1C1D"/>
              </a:solidFill>
              <a:highlight>
                <a:srgbClr val="F8F8F8"/>
              </a:highlight>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Pic 1.</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Pic 2.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Pic 3:</a:t>
            </a:r>
            <a:endParaRPr/>
          </a:p>
          <a:p>
            <a:pPr indent="0" lvl="0" marL="0" rtl="0" algn="l">
              <a:spcBef>
                <a:spcPts val="0"/>
              </a:spcBef>
              <a:spcAft>
                <a:spcPts val="0"/>
              </a:spcAft>
              <a:buNone/>
            </a:pPr>
            <a:r>
              <a:rPr lang="en-GB" sz="1150">
                <a:solidFill>
                  <a:srgbClr val="1D1C1D"/>
                </a:solidFill>
                <a:highlight>
                  <a:srgbClr val="F8F8F8"/>
                </a:highlight>
              </a:rPr>
              <a:t>STC = Saudi Telecom Group, main provider in Saudi Arabia. That explains why the BH instance is picked up by several probes in SA. The networks are related, short paths in BGP from one to the other. RTT is good, but one probe AS42642 in BH has higher latency than from probes in SA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ca2e15cfae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2ca2e15cfae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GB"/>
              <a:t>Remind the RTT grouping from previous slide.</a:t>
            </a:r>
            <a:endParaRPr/>
          </a:p>
          <a:p>
            <a:pPr indent="-298450" lvl="0" marL="457200" rtl="0" algn="l">
              <a:spcBef>
                <a:spcPts val="0"/>
              </a:spcBef>
              <a:spcAft>
                <a:spcPts val="0"/>
              </a:spcAft>
              <a:buSzPts val="1100"/>
              <a:buAutoNum type="arabicPeriod"/>
            </a:pPr>
            <a:r>
              <a:rPr lang="en-GB"/>
              <a:t>Bahrain node: KW &amp; SA only ; Some ASNs in Bahrain still go outside the country with rtt 100ms. </a:t>
            </a:r>
            <a:r>
              <a:rPr lang="en-GB">
                <a:solidFill>
                  <a:srgbClr val="25316A"/>
                </a:solidFill>
                <a:latin typeface="Verdana"/>
                <a:ea typeface="Verdana"/>
                <a:cs typeface="Verdana"/>
                <a:sym typeface="Verdana"/>
              </a:rPr>
              <a:t>AuthDNS node is hosted by STC (Saudi Telecom Group), some probes in SA got response from Bahrain node.</a:t>
            </a:r>
            <a:endParaRPr/>
          </a:p>
          <a:p>
            <a:pPr indent="-298450" lvl="0" marL="457200" rtl="0" algn="l">
              <a:spcBef>
                <a:spcPts val="0"/>
              </a:spcBef>
              <a:spcAft>
                <a:spcPts val="0"/>
              </a:spcAft>
              <a:buSzPts val="1100"/>
              <a:buAutoNum type="arabicPeriod"/>
            </a:pPr>
            <a:r>
              <a:rPr lang="en-GB"/>
              <a:t>Across the ocean: AE, TR, IQ, LB, PS, SA</a:t>
            </a:r>
            <a:endParaRPr/>
          </a:p>
          <a:p>
            <a:pPr indent="-298450" lvl="0" marL="457200" rtl="0" algn="l">
              <a:spcBef>
                <a:spcPts val="0"/>
              </a:spcBef>
              <a:spcAft>
                <a:spcPts val="0"/>
              </a:spcAft>
              <a:buSzPts val="1100"/>
              <a:buAutoNum type="arabicPeriod"/>
            </a:pPr>
            <a:r>
              <a:rPr lang="en-GB"/>
              <a:t>Most answer from AT &amp; NL</a:t>
            </a:r>
            <a:endParaRPr/>
          </a:p>
          <a:p>
            <a:pPr indent="-298450" lvl="0" marL="457200" rtl="0" algn="l">
              <a:spcBef>
                <a:spcPts val="0"/>
              </a:spcBef>
              <a:spcAft>
                <a:spcPts val="0"/>
              </a:spcAft>
              <a:buSzPts val="1100"/>
              <a:buAutoNum type="arabicPeriod"/>
            </a:pPr>
            <a:r>
              <a:rPr lang="en-GB"/>
              <a:t>What does it say? Suboptimal routing due to no closer node (list country with no AuthDNS node) or routing policy (which ASNs will be shown later)</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Do we need to point them where to look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What situations do we see when looking in BGP:</a:t>
            </a:r>
            <a:endParaRPr/>
          </a:p>
          <a:p>
            <a:pPr indent="-298450" lvl="0" marL="457200" rtl="0" algn="l">
              <a:spcBef>
                <a:spcPts val="0"/>
              </a:spcBef>
              <a:spcAft>
                <a:spcPts val="0"/>
              </a:spcAft>
              <a:buSzPts val="1100"/>
              <a:buChar char="●"/>
            </a:pPr>
            <a:r>
              <a:rPr lang="en-GB"/>
              <a:t>Networks that have a remote connection to an IXP where k-root is directly connected. AuthDNS is a direct neighbour of probe-AS</a:t>
            </a:r>
            <a:endParaRPr/>
          </a:p>
          <a:p>
            <a:pPr indent="-298450" lvl="1" marL="914400" rtl="0" algn="l">
              <a:spcBef>
                <a:spcPts val="0"/>
              </a:spcBef>
              <a:spcAft>
                <a:spcPts val="0"/>
              </a:spcAft>
              <a:buSzPts val="1100"/>
              <a:buChar char="○"/>
            </a:pPr>
            <a:r>
              <a:rPr lang="en-GB"/>
              <a:t>This network is also present at other IXPs in the region. But to have a shorter path, AuthDNS needs to be directly present at this IXP (</a:t>
            </a:r>
            <a:r>
              <a:rPr lang="en-GB" sz="1050" u="sng">
                <a:solidFill>
                  <a:srgbClr val="1C3F28"/>
                </a:solidFill>
                <a:hlinkClick r:id="rId2">
                  <a:extLst>
                    <a:ext uri="{A12FA001-AC4F-418D-AE19-62706E023703}">
                      <ahyp:hlinkClr val="tx"/>
                    </a:ext>
                  </a:extLst>
                </a:hlinkClick>
              </a:rPr>
              <a:t>UAE-IX</a:t>
            </a:r>
            <a:r>
              <a:rPr lang="en-GB"/>
              <a:t>)</a:t>
            </a:r>
            <a:endParaRPr/>
          </a:p>
          <a:p>
            <a:pPr indent="-298450" lvl="0" marL="457200" rtl="0" algn="l">
              <a:spcBef>
                <a:spcPts val="0"/>
              </a:spcBef>
              <a:spcAft>
                <a:spcPts val="0"/>
              </a:spcAft>
              <a:buSzPts val="1100"/>
              <a:buChar char="●"/>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3161d6c4101_1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3161d6c4101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3165fbadee2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3165fbadee2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85750" lvl="0" marL="457200" rtl="0" algn="l">
              <a:lnSpc>
                <a:spcPct val="115000"/>
              </a:lnSpc>
              <a:spcBef>
                <a:spcPts val="0"/>
              </a:spcBef>
              <a:spcAft>
                <a:spcPts val="0"/>
              </a:spcAft>
              <a:buClr>
                <a:schemeClr val="dk1"/>
              </a:buClr>
              <a:buSzPts val="900"/>
              <a:buChar char="●"/>
            </a:pPr>
            <a:r>
              <a:rPr b="1" lang="en-GB" sz="900">
                <a:solidFill>
                  <a:schemeClr val="dk1"/>
                </a:solidFill>
              </a:rPr>
              <a:t>AuthDNS</a:t>
            </a:r>
            <a:r>
              <a:rPr lang="en-GB" sz="900">
                <a:solidFill>
                  <a:schemeClr val="dk1"/>
                </a:solidFill>
              </a:rPr>
              <a:t>: Anycasted Local DNS servers reduce latency. More deployments increases resiliency.</a:t>
            </a:r>
            <a:endParaRPr sz="900">
              <a:solidFill>
                <a:schemeClr val="dk1"/>
              </a:solidFill>
            </a:endParaRPr>
          </a:p>
          <a:p>
            <a:pPr indent="-285750" lvl="0" marL="457200" rtl="0" algn="l">
              <a:lnSpc>
                <a:spcPct val="115000"/>
              </a:lnSpc>
              <a:spcBef>
                <a:spcPts val="0"/>
              </a:spcBef>
              <a:spcAft>
                <a:spcPts val="0"/>
              </a:spcAft>
              <a:buClr>
                <a:schemeClr val="dk1"/>
              </a:buClr>
              <a:buSzPts val="900"/>
              <a:buChar char="●"/>
            </a:pPr>
            <a:r>
              <a:rPr b="1" lang="en-GB" sz="900">
                <a:solidFill>
                  <a:schemeClr val="dk1"/>
                </a:solidFill>
              </a:rPr>
              <a:t>Contributing:</a:t>
            </a:r>
            <a:r>
              <a:rPr lang="en-GB" sz="900">
                <a:solidFill>
                  <a:schemeClr val="dk1"/>
                </a:solidFill>
              </a:rPr>
              <a:t> Because they are anycasted, AuthDNS servers can be hosted in many networks.</a:t>
            </a:r>
            <a:endParaRPr sz="900">
              <a:solidFill>
                <a:schemeClr val="dk1"/>
              </a:solidFill>
            </a:endParaRPr>
          </a:p>
          <a:p>
            <a:pPr indent="-285750" lvl="0" marL="457200" rtl="0" algn="l">
              <a:lnSpc>
                <a:spcPct val="115000"/>
              </a:lnSpc>
              <a:spcBef>
                <a:spcPts val="0"/>
              </a:spcBef>
              <a:spcAft>
                <a:spcPts val="0"/>
              </a:spcAft>
              <a:buClr>
                <a:schemeClr val="dk1"/>
              </a:buClr>
              <a:buSzPts val="900"/>
              <a:buChar char="●"/>
            </a:pPr>
            <a:r>
              <a:rPr b="1" lang="en-GB" sz="900">
                <a:solidFill>
                  <a:schemeClr val="dk1"/>
                </a:solidFill>
              </a:rPr>
              <a:t>Security</a:t>
            </a:r>
            <a:r>
              <a:rPr lang="en-GB" sz="900">
                <a:solidFill>
                  <a:schemeClr val="dk1"/>
                </a:solidFill>
              </a:rPr>
              <a:t>: Local AuthDNS is a BGP peer that announces the AuthDNS prefixes. Having it local reduces path lengths for your network &amp; peers.</a:t>
            </a:r>
            <a:endParaRPr sz="900">
              <a:solidFill>
                <a:schemeClr val="dk1"/>
              </a:solidFill>
            </a:endParaRPr>
          </a:p>
          <a:p>
            <a:pPr indent="-298450" lvl="1" marL="914400" rtl="0" algn="l">
              <a:lnSpc>
                <a:spcPct val="115000"/>
              </a:lnSpc>
              <a:spcBef>
                <a:spcPts val="0"/>
              </a:spcBef>
              <a:spcAft>
                <a:spcPts val="0"/>
              </a:spcAft>
              <a:buClr>
                <a:schemeClr val="dk1"/>
              </a:buClr>
              <a:buSzPts val="1100"/>
              <a:buChar char="○"/>
            </a:pPr>
            <a:r>
              <a:rPr lang="en-GB" sz="900">
                <a:solidFill>
                  <a:schemeClr val="dk1"/>
                </a:solidFill>
              </a:rPr>
              <a:t>There are no routing security mechanisms that prevent a same-origin hijack - having it close makes hijacks harder.</a:t>
            </a:r>
            <a:endParaRPr sz="900">
              <a:solidFill>
                <a:schemeClr val="dk1"/>
              </a:solidFill>
            </a:endParaRPr>
          </a:p>
          <a:p>
            <a:pPr indent="-285750" lvl="0" marL="457200" rtl="0" algn="l">
              <a:lnSpc>
                <a:spcPct val="115000"/>
              </a:lnSpc>
              <a:spcBef>
                <a:spcPts val="0"/>
              </a:spcBef>
              <a:spcAft>
                <a:spcPts val="0"/>
              </a:spcAft>
              <a:buClr>
                <a:schemeClr val="dk1"/>
              </a:buClr>
              <a:buSzPts val="900"/>
              <a:buChar char="●"/>
            </a:pPr>
            <a:r>
              <a:rPr b="1" lang="en-GB" sz="900">
                <a:solidFill>
                  <a:schemeClr val="dk1"/>
                </a:solidFill>
              </a:rPr>
              <a:t>Examples</a:t>
            </a:r>
            <a:r>
              <a:rPr lang="en-GB" sz="900">
                <a:solidFill>
                  <a:schemeClr val="dk1"/>
                </a:solidFill>
              </a:rPr>
              <a:t>: answer </a:t>
            </a:r>
            <a:endParaRPr sz="9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3165fbadee2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3165fbadee2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List of ccTLDs hosting authDNS in ME: SY, JO, PS</a:t>
            </a:r>
            <a:endParaRPr/>
          </a:p>
          <a:p>
            <a:pPr indent="-298450" lvl="0" marL="457200" rtl="0" algn="l">
              <a:spcBef>
                <a:spcPts val="0"/>
              </a:spcBef>
              <a:spcAft>
                <a:spcPts val="0"/>
              </a:spcAft>
              <a:buSzPts val="1100"/>
              <a:buChar char="-"/>
            </a:pPr>
            <a:r>
              <a:rPr lang="en-GB"/>
              <a:t>Explain why it’s crucial with example. </a:t>
            </a:r>
            <a:r>
              <a:rPr lang="en-GB" sz="750">
                <a:solidFill>
                  <a:schemeClr val="dk1"/>
                </a:solidFill>
                <a:latin typeface="Helvetica"/>
                <a:ea typeface="Helvetica"/>
                <a:cs typeface="Helvetica"/>
                <a:sym typeface="Helvetica"/>
              </a:rPr>
              <a:t>A Real-World Example. During denial-of-service (DoS) attacks, certain instances of an AuthDNS server might be overwhelmed. However, other instances will continue to function, handling DNS queries without service degradation. This redundancy ensures resilience and reliability, even during large-scale attacks.</a:t>
            </a:r>
            <a:endParaRPr sz="750">
              <a:solidFill>
                <a:schemeClr val="dk1"/>
              </a:solidFill>
              <a:latin typeface="Helvetica"/>
              <a:ea typeface="Helvetica"/>
              <a:cs typeface="Helvetica"/>
              <a:sym typeface="Helvetica"/>
            </a:endParaRPr>
          </a:p>
          <a:p>
            <a:pPr indent="-298450" lvl="0" marL="457200" rtl="0" algn="l">
              <a:lnSpc>
                <a:spcPct val="115000"/>
              </a:lnSpc>
              <a:spcBef>
                <a:spcPts val="0"/>
              </a:spcBef>
              <a:spcAft>
                <a:spcPts val="0"/>
              </a:spcAft>
              <a:buSzPts val="1100"/>
              <a:buChar char="-"/>
            </a:pPr>
            <a:r>
              <a:rPr lang="en-GB" sz="750">
                <a:solidFill>
                  <a:schemeClr val="dk1"/>
                </a:solidFill>
                <a:latin typeface="Helvetica"/>
                <a:ea typeface="Helvetica"/>
                <a:cs typeface="Helvetica"/>
                <a:sym typeface="Helvetica"/>
              </a:rPr>
              <a:t>Why Should You Host an AuthDNS Node?</a:t>
            </a:r>
            <a:endParaRPr sz="750">
              <a:solidFill>
                <a:schemeClr val="dk1"/>
              </a:solidFill>
              <a:latin typeface="Helvetica"/>
              <a:ea typeface="Helvetica"/>
              <a:cs typeface="Helvetica"/>
              <a:sym typeface="Helvetica"/>
            </a:endParaRPr>
          </a:p>
          <a:p>
            <a:pPr indent="-298450" lvl="1" marL="914400" rtl="0" algn="l">
              <a:lnSpc>
                <a:spcPct val="115000"/>
              </a:lnSpc>
              <a:spcBef>
                <a:spcPts val="0"/>
              </a:spcBef>
              <a:spcAft>
                <a:spcPts val="0"/>
              </a:spcAft>
              <a:buSzPts val="1100"/>
              <a:buChar char="-"/>
            </a:pPr>
            <a:r>
              <a:rPr lang="en-GB" sz="750">
                <a:solidFill>
                  <a:schemeClr val="dk1"/>
                </a:solidFill>
                <a:latin typeface="Helvetica"/>
                <a:ea typeface="Helvetica"/>
                <a:cs typeface="Helvetica"/>
                <a:sym typeface="Helvetica"/>
              </a:rPr>
              <a:t>Faster DNS Resolutions: Hosting an AuthDNS node nearby accelerates DNS queries, particularly reverse DNS queries, improving overall network performance.</a:t>
            </a:r>
            <a:endParaRPr sz="750">
              <a:solidFill>
                <a:schemeClr val="dk1"/>
              </a:solidFill>
              <a:latin typeface="Helvetica"/>
              <a:ea typeface="Helvetica"/>
              <a:cs typeface="Helvetica"/>
              <a:sym typeface="Helvetica"/>
            </a:endParaRPr>
          </a:p>
          <a:p>
            <a:pPr indent="-298450" lvl="1" marL="914400" rtl="0" algn="l">
              <a:lnSpc>
                <a:spcPct val="115000"/>
              </a:lnSpc>
              <a:spcBef>
                <a:spcPts val="0"/>
              </a:spcBef>
              <a:spcAft>
                <a:spcPts val="0"/>
              </a:spcAft>
              <a:buSzPts val="1100"/>
              <a:buChar char="-"/>
            </a:pPr>
            <a:r>
              <a:rPr lang="en-GB" sz="750">
                <a:solidFill>
                  <a:schemeClr val="dk1"/>
                </a:solidFill>
                <a:latin typeface="Helvetica"/>
                <a:ea typeface="Helvetica"/>
                <a:cs typeface="Helvetica"/>
                <a:sym typeface="Helvetica"/>
              </a:rPr>
              <a:t>Contribution to Global Internet Stability: By hosting, you enhance the resilience and redundancy of global DNS infrastructure.</a:t>
            </a:r>
            <a:endParaRPr sz="750">
              <a:solidFill>
                <a:schemeClr val="dk1"/>
              </a:solidFill>
              <a:latin typeface="Helvetica"/>
              <a:ea typeface="Helvetica"/>
              <a:cs typeface="Helvetica"/>
              <a:sym typeface="Helvetica"/>
            </a:endParaRPr>
          </a:p>
          <a:p>
            <a:pPr indent="-298450" lvl="0" marL="457200" rtl="0" algn="l">
              <a:lnSpc>
                <a:spcPct val="115000"/>
              </a:lnSpc>
              <a:spcBef>
                <a:spcPts val="0"/>
              </a:spcBef>
              <a:spcAft>
                <a:spcPts val="0"/>
              </a:spcAft>
              <a:buSzPts val="1100"/>
              <a:buChar char="-"/>
            </a:pPr>
            <a:r>
              <a:rPr lang="en-GB" sz="750">
                <a:solidFill>
                  <a:schemeClr val="dk1"/>
                </a:solidFill>
                <a:latin typeface="Helvetica"/>
                <a:ea typeface="Helvetica"/>
                <a:cs typeface="Helvetica"/>
                <a:sym typeface="Helvetica"/>
              </a:rPr>
              <a:t>Low Effort, High Impact: Hosting is simple—you</a:t>
            </a:r>
            <a:endParaRPr sz="750">
              <a:solidFill>
                <a:schemeClr val="dk1"/>
              </a:solidFill>
              <a:latin typeface="Helvetica"/>
              <a:ea typeface="Helvetica"/>
              <a:cs typeface="Helvetica"/>
              <a:sym typeface="Helvetica"/>
            </a:endParaRPr>
          </a:p>
          <a:p>
            <a:pPr indent="-298450" lvl="0" marL="457200" rtl="0" algn="l">
              <a:lnSpc>
                <a:spcPct val="115000"/>
              </a:lnSpc>
              <a:spcBef>
                <a:spcPts val="0"/>
              </a:spcBef>
              <a:spcAft>
                <a:spcPts val="0"/>
              </a:spcAft>
              <a:buSzPts val="1100"/>
              <a:buChar char="-"/>
            </a:pPr>
            <a:r>
              <a:rPr lang="en-GB" sz="750">
                <a:solidFill>
                  <a:schemeClr val="dk1"/>
                </a:solidFill>
                <a:latin typeface="Helvetica"/>
                <a:ea typeface="Helvetica"/>
                <a:cs typeface="Helvetica"/>
                <a:sym typeface="Helvetica"/>
              </a:rPr>
              <a:t>provide the server, and the RIPE NCC handles</a:t>
            </a:r>
            <a:endParaRPr sz="750">
              <a:solidFill>
                <a:schemeClr val="dk1"/>
              </a:solidFill>
              <a:latin typeface="Helvetica"/>
              <a:ea typeface="Helvetica"/>
              <a:cs typeface="Helvetica"/>
              <a:sym typeface="Helvetica"/>
            </a:endParaRPr>
          </a:p>
          <a:p>
            <a:pPr indent="-298450" lvl="0" marL="457200" rtl="0" algn="l">
              <a:lnSpc>
                <a:spcPct val="115000"/>
              </a:lnSpc>
              <a:spcBef>
                <a:spcPts val="0"/>
              </a:spcBef>
              <a:spcAft>
                <a:spcPts val="0"/>
              </a:spcAft>
              <a:buSzPts val="1100"/>
              <a:buChar char="-"/>
            </a:pPr>
            <a:r>
              <a:rPr lang="en-GB" sz="750">
                <a:solidFill>
                  <a:schemeClr val="dk1"/>
                </a:solidFill>
                <a:latin typeface="Helvetica"/>
                <a:ea typeface="Helvetica"/>
                <a:cs typeface="Helvetica"/>
                <a:sym typeface="Helvetica"/>
              </a:rPr>
              <a:t>maintenance, security, and updates.</a:t>
            </a:r>
            <a:endParaRPr sz="750">
              <a:solidFill>
                <a:schemeClr val="dk1"/>
              </a:solidFill>
              <a:latin typeface="Helvetica"/>
              <a:ea typeface="Helvetica"/>
              <a:cs typeface="Helvetica"/>
              <a:sym typeface="Helvetica"/>
            </a:endParaRPr>
          </a:p>
          <a:p>
            <a:pPr indent="-298450" lvl="0" marL="457200" rtl="0" algn="l">
              <a:spcBef>
                <a:spcPts val="0"/>
              </a:spcBef>
              <a:spcAft>
                <a:spcPts val="0"/>
              </a:spcAft>
              <a:buSzPts val="1100"/>
              <a:buChar char="-"/>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png"/><Relationship Id="rId3"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Column text + image" type="title">
  <p:cSld name="TITLE">
    <p:bg>
      <p:bgPr>
        <a:solidFill>
          <a:schemeClr val="lt2"/>
        </a:solidFill>
      </p:bgPr>
    </p:bg>
    <p:spTree>
      <p:nvGrpSpPr>
        <p:cNvPr id="7" name="Shape 7"/>
        <p:cNvGrpSpPr/>
        <p:nvPr/>
      </p:nvGrpSpPr>
      <p:grpSpPr>
        <a:xfrm>
          <a:off x="0" y="0"/>
          <a:ext cx="0" cy="0"/>
          <a:chOff x="0" y="0"/>
          <a:chExt cx="0" cy="0"/>
        </a:xfrm>
      </p:grpSpPr>
      <p:sp>
        <p:nvSpPr>
          <p:cNvPr id="8" name="Google Shape;8;p2"/>
          <p:cNvSpPr/>
          <p:nvPr/>
        </p:nvSpPr>
        <p:spPr>
          <a:xfrm>
            <a:off x="7825" y="0"/>
            <a:ext cx="9144000" cy="7200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 name="Google Shape;9;p2"/>
          <p:cNvSpPr txBox="1"/>
          <p:nvPr>
            <p:ph type="title"/>
          </p:nvPr>
        </p:nvSpPr>
        <p:spPr>
          <a:xfrm>
            <a:off x="311700" y="219600"/>
            <a:ext cx="7703700" cy="280800"/>
          </a:xfrm>
          <a:prstGeom prst="rect">
            <a:avLst/>
          </a:prstGeom>
          <a:noFill/>
          <a:ln>
            <a:noFill/>
          </a:ln>
        </p:spPr>
        <p:txBody>
          <a:bodyPr anchorCtr="0" anchor="t" bIns="0" lIns="0" spcFirstLastPara="1" rIns="0" wrap="square" tIns="0">
            <a:spAutoFit/>
          </a:bodyPr>
          <a:lstStyle>
            <a:lvl1pPr lvl="0" rtl="0">
              <a:spcBef>
                <a:spcPts val="0"/>
              </a:spcBef>
              <a:spcAft>
                <a:spcPts val="0"/>
              </a:spcAft>
              <a:buClr>
                <a:srgbClr val="25316A"/>
              </a:buClr>
              <a:buSzPts val="1800"/>
              <a:buFont typeface="Verdana"/>
              <a:buNone/>
              <a:defRPr b="1" sz="1800">
                <a:solidFill>
                  <a:srgbClr val="25316A"/>
                </a:solidFill>
                <a:latin typeface="Verdana"/>
                <a:ea typeface="Verdana"/>
                <a:cs typeface="Verdana"/>
                <a:sym typeface="Verdan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0" name="Google Shape;10;p2"/>
          <p:cNvSpPr txBox="1"/>
          <p:nvPr>
            <p:ph idx="12" type="sldNum"/>
          </p:nvPr>
        </p:nvSpPr>
        <p:spPr>
          <a:xfrm>
            <a:off x="8326797" y="4751140"/>
            <a:ext cx="548700" cy="393600"/>
          </a:xfrm>
          <a:prstGeom prst="rect">
            <a:avLst/>
          </a:prstGeom>
          <a:noFill/>
          <a:ln>
            <a:noFill/>
          </a:ln>
        </p:spPr>
        <p:txBody>
          <a:bodyPr anchorCtr="0" anchor="ctr" bIns="0" lIns="0" spcFirstLastPara="1" rIns="0" wrap="square" tIns="0">
            <a:normAutofit/>
          </a:bodyPr>
          <a:lstStyle>
            <a:lvl1pPr lvl="0" rtl="0" algn="r">
              <a:buNone/>
              <a:defRPr b="1" sz="700">
                <a:solidFill>
                  <a:srgbClr val="25316A"/>
                </a:solidFill>
                <a:latin typeface="Verdana"/>
                <a:ea typeface="Verdana"/>
                <a:cs typeface="Verdana"/>
                <a:sym typeface="Verdana"/>
              </a:defRPr>
            </a:lvl1pPr>
            <a:lvl2pPr lvl="1" rtl="0" algn="r">
              <a:buNone/>
              <a:defRPr b="1" sz="700">
                <a:solidFill>
                  <a:srgbClr val="25316A"/>
                </a:solidFill>
                <a:latin typeface="Verdana"/>
                <a:ea typeface="Verdana"/>
                <a:cs typeface="Verdana"/>
                <a:sym typeface="Verdana"/>
              </a:defRPr>
            </a:lvl2pPr>
            <a:lvl3pPr lvl="2" rtl="0" algn="r">
              <a:buNone/>
              <a:defRPr b="1" sz="700">
                <a:solidFill>
                  <a:srgbClr val="25316A"/>
                </a:solidFill>
                <a:latin typeface="Verdana"/>
                <a:ea typeface="Verdana"/>
                <a:cs typeface="Verdana"/>
                <a:sym typeface="Verdana"/>
              </a:defRPr>
            </a:lvl3pPr>
            <a:lvl4pPr lvl="3" rtl="0" algn="r">
              <a:buNone/>
              <a:defRPr b="1" sz="700">
                <a:solidFill>
                  <a:srgbClr val="25316A"/>
                </a:solidFill>
                <a:latin typeface="Verdana"/>
                <a:ea typeface="Verdana"/>
                <a:cs typeface="Verdana"/>
                <a:sym typeface="Verdana"/>
              </a:defRPr>
            </a:lvl4pPr>
            <a:lvl5pPr lvl="4" rtl="0" algn="r">
              <a:buNone/>
              <a:defRPr b="1" sz="700">
                <a:solidFill>
                  <a:srgbClr val="25316A"/>
                </a:solidFill>
                <a:latin typeface="Verdana"/>
                <a:ea typeface="Verdana"/>
                <a:cs typeface="Verdana"/>
                <a:sym typeface="Verdana"/>
              </a:defRPr>
            </a:lvl5pPr>
            <a:lvl6pPr lvl="5" rtl="0" algn="r">
              <a:buNone/>
              <a:defRPr b="1" sz="700">
                <a:solidFill>
                  <a:srgbClr val="25316A"/>
                </a:solidFill>
                <a:latin typeface="Verdana"/>
                <a:ea typeface="Verdana"/>
                <a:cs typeface="Verdana"/>
                <a:sym typeface="Verdana"/>
              </a:defRPr>
            </a:lvl6pPr>
            <a:lvl7pPr lvl="6" rtl="0" algn="r">
              <a:buNone/>
              <a:defRPr b="1" sz="700">
                <a:solidFill>
                  <a:srgbClr val="25316A"/>
                </a:solidFill>
                <a:latin typeface="Verdana"/>
                <a:ea typeface="Verdana"/>
                <a:cs typeface="Verdana"/>
                <a:sym typeface="Verdana"/>
              </a:defRPr>
            </a:lvl7pPr>
            <a:lvl8pPr lvl="7" rtl="0" algn="r">
              <a:buNone/>
              <a:defRPr b="1" sz="700">
                <a:solidFill>
                  <a:srgbClr val="25316A"/>
                </a:solidFill>
                <a:latin typeface="Verdana"/>
                <a:ea typeface="Verdana"/>
                <a:cs typeface="Verdana"/>
                <a:sym typeface="Verdana"/>
              </a:defRPr>
            </a:lvl8pPr>
            <a:lvl9pPr lvl="8" rtl="0" algn="r">
              <a:buNone/>
              <a:defRPr b="1" sz="700">
                <a:solidFill>
                  <a:srgbClr val="25316A"/>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GB"/>
              <a:t>‹#›</a:t>
            </a:fld>
            <a:endParaRPr/>
          </a:p>
        </p:txBody>
      </p:sp>
      <p:sp>
        <p:nvSpPr>
          <p:cNvPr id="11" name="Google Shape;11;p2"/>
          <p:cNvSpPr txBox="1"/>
          <p:nvPr>
            <p:ph idx="1" type="subTitle"/>
          </p:nvPr>
        </p:nvSpPr>
        <p:spPr>
          <a:xfrm>
            <a:off x="311700" y="1047750"/>
            <a:ext cx="5717700" cy="280800"/>
          </a:xfrm>
          <a:prstGeom prst="rect">
            <a:avLst/>
          </a:prstGeom>
        </p:spPr>
        <p:txBody>
          <a:bodyPr anchorCtr="0" anchor="t" bIns="0" lIns="0" spcFirstLastPara="1" rIns="0" wrap="square" tIns="0">
            <a:normAutofit/>
          </a:bodyPr>
          <a:lstStyle>
            <a:lvl1pPr lvl="0" rtl="0">
              <a:spcBef>
                <a:spcPts val="0"/>
              </a:spcBef>
              <a:spcAft>
                <a:spcPts val="0"/>
              </a:spcAft>
              <a:buClr>
                <a:srgbClr val="F26738"/>
              </a:buClr>
              <a:buSzPts val="1600"/>
              <a:buNone/>
              <a:defRPr sz="1600">
                <a:solidFill>
                  <a:srgbClr val="F26738"/>
                </a:solidFill>
              </a:defRPr>
            </a:lvl1pPr>
            <a:lvl2pPr lvl="1" rtl="0">
              <a:spcBef>
                <a:spcPts val="0"/>
              </a:spcBef>
              <a:spcAft>
                <a:spcPts val="0"/>
              </a:spcAft>
              <a:buSzPts val="1600"/>
              <a:buNone/>
              <a:defRPr/>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12" name="Google Shape;12;p2"/>
          <p:cNvSpPr txBox="1"/>
          <p:nvPr/>
        </p:nvSpPr>
        <p:spPr>
          <a:xfrm>
            <a:off x="311700" y="1504950"/>
            <a:ext cx="5393700" cy="132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rgbClr val="25316A"/>
              </a:solidFill>
              <a:latin typeface="Verdana"/>
              <a:ea typeface="Verdana"/>
              <a:cs typeface="Verdana"/>
              <a:sym typeface="Verdana"/>
            </a:endParaRPr>
          </a:p>
        </p:txBody>
      </p:sp>
      <p:sp>
        <p:nvSpPr>
          <p:cNvPr id="13" name="Google Shape;13;p2"/>
          <p:cNvSpPr txBox="1"/>
          <p:nvPr>
            <p:ph idx="2" type="body"/>
          </p:nvPr>
        </p:nvSpPr>
        <p:spPr>
          <a:xfrm>
            <a:off x="311700" y="1447800"/>
            <a:ext cx="3326700" cy="3043200"/>
          </a:xfrm>
          <a:prstGeom prst="rect">
            <a:avLst/>
          </a:prstGeom>
        </p:spPr>
        <p:txBody>
          <a:bodyPr anchorCtr="0" anchor="t" bIns="0" lIns="0" spcFirstLastPara="1" rIns="0" wrap="square" tIns="0">
            <a:normAutofit/>
          </a:bodyPr>
          <a:lstStyle>
            <a:lvl1pPr indent="-317500" lvl="0" marL="457200" rtl="0">
              <a:lnSpc>
                <a:spcPct val="100000"/>
              </a:lnSpc>
              <a:spcBef>
                <a:spcPts val="0"/>
              </a:spcBef>
              <a:spcAft>
                <a:spcPts val="0"/>
              </a:spcAft>
              <a:buSzPts val="1400"/>
              <a:buChar char="●"/>
              <a:defRPr b="0" sz="1400"/>
            </a:lvl1pPr>
            <a:lvl2pPr indent="-317500" lvl="1" marL="914400" rtl="0">
              <a:lnSpc>
                <a:spcPct val="100000"/>
              </a:lnSpc>
              <a:spcBef>
                <a:spcPts val="0"/>
              </a:spcBef>
              <a:spcAft>
                <a:spcPts val="0"/>
              </a:spcAft>
              <a:buSzPts val="1400"/>
              <a:buChar char="○"/>
              <a:defRPr b="0" sz="1400"/>
            </a:lvl2pPr>
            <a:lvl3pPr indent="-317500" lvl="2" marL="1371600" rtl="0">
              <a:lnSpc>
                <a:spcPct val="100000"/>
              </a:lnSpc>
              <a:spcBef>
                <a:spcPts val="0"/>
              </a:spcBef>
              <a:spcAft>
                <a:spcPts val="0"/>
              </a:spcAft>
              <a:buSzPts val="1400"/>
              <a:buChar char="■"/>
              <a:defRPr/>
            </a:lvl3pPr>
            <a:lvl4pPr indent="-304800" lvl="3" marL="1828800" rtl="0">
              <a:lnSpc>
                <a:spcPct val="100000"/>
              </a:lnSpc>
              <a:spcBef>
                <a:spcPts val="0"/>
              </a:spcBef>
              <a:spcAft>
                <a:spcPts val="0"/>
              </a:spcAft>
              <a:buSzPts val="1200"/>
              <a:buChar char="●"/>
              <a:defRPr sz="1200"/>
            </a:lvl4pPr>
            <a:lvl5pPr indent="-298450" lvl="4" marL="2286000" rtl="0">
              <a:lnSpc>
                <a:spcPct val="100000"/>
              </a:lnSpc>
              <a:spcBef>
                <a:spcPts val="0"/>
              </a:spcBef>
              <a:spcAft>
                <a:spcPts val="0"/>
              </a:spcAft>
              <a:buSzPts val="1100"/>
              <a:buChar char="○"/>
              <a:defRPr sz="1100"/>
            </a:lvl5pPr>
            <a:lvl6pPr indent="-279400" lvl="5" marL="2743200" rtl="0">
              <a:lnSpc>
                <a:spcPct val="100000"/>
              </a:lnSpc>
              <a:spcBef>
                <a:spcPts val="0"/>
              </a:spcBef>
              <a:spcAft>
                <a:spcPts val="0"/>
              </a:spcAft>
              <a:buSzPts val="800"/>
              <a:buChar char="■"/>
              <a:defRPr sz="800"/>
            </a:lvl6pPr>
            <a:lvl7pPr indent="-279400" lvl="6" marL="3200400" rtl="0">
              <a:lnSpc>
                <a:spcPct val="100000"/>
              </a:lnSpc>
              <a:spcBef>
                <a:spcPts val="0"/>
              </a:spcBef>
              <a:spcAft>
                <a:spcPts val="0"/>
              </a:spcAft>
              <a:buSzPts val="800"/>
              <a:buChar char="●"/>
              <a:defRPr sz="800"/>
            </a:lvl7pPr>
            <a:lvl8pPr indent="-279400" lvl="7" marL="3657600" rtl="0">
              <a:lnSpc>
                <a:spcPct val="100000"/>
              </a:lnSpc>
              <a:spcBef>
                <a:spcPts val="0"/>
              </a:spcBef>
              <a:spcAft>
                <a:spcPts val="0"/>
              </a:spcAft>
              <a:buSzPts val="800"/>
              <a:buChar char="○"/>
              <a:defRPr sz="800"/>
            </a:lvl8pPr>
            <a:lvl9pPr indent="-279400" lvl="8" marL="4114800" rtl="0">
              <a:lnSpc>
                <a:spcPct val="100000"/>
              </a:lnSpc>
              <a:spcBef>
                <a:spcPts val="0"/>
              </a:spcBef>
              <a:spcAft>
                <a:spcPts val="0"/>
              </a:spcAft>
              <a:buSzPts val="800"/>
              <a:buChar char="■"/>
              <a:defRPr sz="800"/>
            </a:lvl9pPr>
          </a:lstStyle>
          <a:p/>
        </p:txBody>
      </p:sp>
      <p:sp>
        <p:nvSpPr>
          <p:cNvPr id="14" name="Google Shape;14;p2"/>
          <p:cNvSpPr/>
          <p:nvPr>
            <p:ph idx="3" type="pic"/>
          </p:nvPr>
        </p:nvSpPr>
        <p:spPr>
          <a:xfrm>
            <a:off x="3943350" y="1447800"/>
            <a:ext cx="4917000" cy="3216000"/>
          </a:xfrm>
          <a:prstGeom prst="rect">
            <a:avLst/>
          </a:prstGeom>
          <a:noFill/>
          <a:ln>
            <a:noFill/>
          </a:ln>
        </p:spPr>
      </p:sp>
      <p:pic>
        <p:nvPicPr>
          <p:cNvPr id="15" name="Google Shape;15;p2"/>
          <p:cNvPicPr preferRelativeResize="0"/>
          <p:nvPr/>
        </p:nvPicPr>
        <p:blipFill>
          <a:blip r:embed="rId2">
            <a:alphaModFix/>
          </a:blip>
          <a:stretch>
            <a:fillRect/>
          </a:stretch>
        </p:blipFill>
        <p:spPr>
          <a:xfrm>
            <a:off x="8447938" y="146638"/>
            <a:ext cx="426720" cy="426720"/>
          </a:xfrm>
          <a:prstGeom prst="rect">
            <a:avLst/>
          </a:prstGeom>
          <a:noFill/>
          <a:ln>
            <a:noFill/>
          </a:ln>
        </p:spPr>
      </p:pic>
      <p:grpSp>
        <p:nvGrpSpPr>
          <p:cNvPr id="16" name="Google Shape;16;p2"/>
          <p:cNvGrpSpPr/>
          <p:nvPr/>
        </p:nvGrpSpPr>
        <p:grpSpPr>
          <a:xfrm>
            <a:off x="0" y="4847150"/>
            <a:ext cx="4020849" cy="201600"/>
            <a:chOff x="0" y="4847150"/>
            <a:chExt cx="3410100" cy="201600"/>
          </a:xfrm>
        </p:grpSpPr>
        <p:grpSp>
          <p:nvGrpSpPr>
            <p:cNvPr id="17" name="Google Shape;17;p2"/>
            <p:cNvGrpSpPr/>
            <p:nvPr/>
          </p:nvGrpSpPr>
          <p:grpSpPr>
            <a:xfrm>
              <a:off x="0" y="4847150"/>
              <a:ext cx="3410100" cy="201600"/>
              <a:chOff x="0" y="4847150"/>
              <a:chExt cx="3410100" cy="201600"/>
            </a:xfrm>
          </p:grpSpPr>
          <p:sp>
            <p:nvSpPr>
              <p:cNvPr id="18" name="Google Shape;18;p2"/>
              <p:cNvSpPr/>
              <p:nvPr/>
            </p:nvSpPr>
            <p:spPr>
              <a:xfrm>
                <a:off x="157200" y="4847150"/>
                <a:ext cx="3252900" cy="201600"/>
              </a:xfrm>
              <a:prstGeom prst="rect">
                <a:avLst/>
              </a:prstGeom>
              <a:solidFill>
                <a:srgbClr val="151F4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sp>
            <p:nvSpPr>
              <p:cNvPr id="19" name="Google Shape;19;p2"/>
              <p:cNvSpPr/>
              <p:nvPr/>
            </p:nvSpPr>
            <p:spPr>
              <a:xfrm>
                <a:off x="0" y="4847150"/>
                <a:ext cx="157200" cy="201600"/>
              </a:xfrm>
              <a:prstGeom prst="rect">
                <a:avLst/>
              </a:prstGeom>
              <a:solidFill>
                <a:srgbClr val="F2673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grpSp>
        <p:sp>
          <p:nvSpPr>
            <p:cNvPr id="20" name="Google Shape;20;p2"/>
            <p:cNvSpPr txBox="1"/>
            <p:nvPr/>
          </p:nvSpPr>
          <p:spPr>
            <a:xfrm>
              <a:off x="332400" y="4880825"/>
              <a:ext cx="2991900" cy="153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b="1" lang="en-GB" sz="800">
                  <a:solidFill>
                    <a:schemeClr val="lt1"/>
                  </a:solidFill>
                  <a:latin typeface="Verdana"/>
                  <a:ea typeface="Verdana"/>
                  <a:cs typeface="Verdana"/>
                  <a:sym typeface="Verdana"/>
                </a:rPr>
                <a:t>Ties de Kock &amp; Lia Hestina</a:t>
              </a:r>
              <a:r>
                <a:rPr b="1" lang="en-GB" sz="800">
                  <a:solidFill>
                    <a:schemeClr val="lt1"/>
                  </a:solidFill>
                  <a:latin typeface="Verdana"/>
                  <a:ea typeface="Verdana"/>
                  <a:cs typeface="Verdana"/>
                  <a:sym typeface="Verdana"/>
                </a:rPr>
                <a:t> | MENOG 24 | </a:t>
              </a:r>
              <a:r>
                <a:rPr lang="en-GB" sz="800">
                  <a:solidFill>
                    <a:schemeClr val="lt1"/>
                  </a:solidFill>
                  <a:latin typeface="Verdana"/>
                  <a:ea typeface="Verdana"/>
                  <a:cs typeface="Verdana"/>
                  <a:sym typeface="Verdana"/>
                </a:rPr>
                <a:t>4 December 2024</a:t>
              </a:r>
              <a:endParaRPr sz="800">
                <a:solidFill>
                  <a:schemeClr val="lt1"/>
                </a:solidFill>
                <a:latin typeface="Verdana"/>
                <a:ea typeface="Verdana"/>
                <a:cs typeface="Verdana"/>
                <a:sym typeface="Verdana"/>
              </a:endParaRPr>
            </a:p>
            <a:p>
              <a:pPr indent="0" lvl="0" marL="0" rtl="0" algn="l">
                <a:spcBef>
                  <a:spcPts val="0"/>
                </a:spcBef>
                <a:spcAft>
                  <a:spcPts val="0"/>
                </a:spcAft>
                <a:buNone/>
              </a:pPr>
              <a:r>
                <a:t/>
              </a:r>
              <a:endParaRPr b="1" sz="800">
                <a:solidFill>
                  <a:schemeClr val="lt1"/>
                </a:solidFill>
                <a:latin typeface="Verdana"/>
                <a:ea typeface="Verdana"/>
                <a:cs typeface="Verdana"/>
                <a:sym typeface="Verdana"/>
              </a:endParaRPr>
            </a:p>
          </p:txBody>
        </p:sp>
      </p:grpSp>
    </p:spTree>
  </p:cSld>
  <p:clrMapOvr>
    <a:masterClrMapping/>
  </p:clrMapOvr>
  <p:extLst>
    <p:ext uri="{DCECCB84-F9BA-43D5-87BE-67443E8EF086}">
      <p15:sldGuideLst>
        <p15:guide id="1" pos="2533">
          <p15:clr>
            <a:srgbClr val="E46962"/>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1"/>
        </a:solidFill>
      </p:bgPr>
    </p:bg>
    <p:spTree>
      <p:nvGrpSpPr>
        <p:cNvPr id="154" name="Shape 154"/>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 Blue">
  <p:cSld name="BLANK_1">
    <p:bg>
      <p:bgPr>
        <a:solidFill>
          <a:schemeClr val="lt1"/>
        </a:solidFill>
      </p:bgPr>
    </p:bg>
    <p:spTree>
      <p:nvGrpSpPr>
        <p:cNvPr id="155" name="Shape 155"/>
        <p:cNvGrpSpPr/>
        <p:nvPr/>
      </p:nvGrpSpPr>
      <p:grpSpPr>
        <a:xfrm>
          <a:off x="0" y="0"/>
          <a:ext cx="0" cy="0"/>
          <a:chOff x="0" y="0"/>
          <a:chExt cx="0" cy="0"/>
        </a:xfrm>
      </p:grpSpPr>
      <p:sp>
        <p:nvSpPr>
          <p:cNvPr id="156" name="Google Shape;156;p12"/>
          <p:cNvSpPr txBox="1"/>
          <p:nvPr>
            <p:ph idx="12" type="sldNum"/>
          </p:nvPr>
        </p:nvSpPr>
        <p:spPr>
          <a:xfrm>
            <a:off x="8513833" y="4751140"/>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GB"/>
              <a:t>‹#›</a:t>
            </a:fld>
            <a:endParaRPr/>
          </a:p>
        </p:txBody>
      </p:sp>
      <p:pic>
        <p:nvPicPr>
          <p:cNvPr id="157" name="Google Shape;157;p12"/>
          <p:cNvPicPr preferRelativeResize="0"/>
          <p:nvPr/>
        </p:nvPicPr>
        <p:blipFill rotWithShape="1">
          <a:blip r:embed="rId2">
            <a:alphaModFix/>
          </a:blip>
          <a:srcRect b="169" l="0" r="0" t="179"/>
          <a:stretch/>
        </p:blipFill>
        <p:spPr>
          <a:xfrm>
            <a:off x="-16187" y="0"/>
            <a:ext cx="9176376" cy="51435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ght Blue">
  <p:cSld name="BLANK_1_1">
    <p:bg>
      <p:bgPr>
        <a:solidFill>
          <a:schemeClr val="lt1"/>
        </a:solidFill>
      </p:bgPr>
    </p:bg>
    <p:spTree>
      <p:nvGrpSpPr>
        <p:cNvPr id="158" name="Shape 158"/>
        <p:cNvGrpSpPr/>
        <p:nvPr/>
      </p:nvGrpSpPr>
      <p:grpSpPr>
        <a:xfrm>
          <a:off x="0" y="0"/>
          <a:ext cx="0" cy="0"/>
          <a:chOff x="0" y="0"/>
          <a:chExt cx="0" cy="0"/>
        </a:xfrm>
      </p:grpSpPr>
      <p:sp>
        <p:nvSpPr>
          <p:cNvPr id="159" name="Google Shape;159;p13"/>
          <p:cNvSpPr txBox="1"/>
          <p:nvPr>
            <p:ph idx="12" type="sldNum"/>
          </p:nvPr>
        </p:nvSpPr>
        <p:spPr>
          <a:xfrm>
            <a:off x="8513833" y="4751140"/>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GB"/>
              <a:t>‹#›</a:t>
            </a:fld>
            <a:endParaRPr/>
          </a:p>
        </p:txBody>
      </p:sp>
      <p:sp>
        <p:nvSpPr>
          <p:cNvPr id="160" name="Google Shape;160;p13"/>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pic>
        <p:nvPicPr>
          <p:cNvPr id="161" name="Google Shape;161;p13"/>
          <p:cNvPicPr preferRelativeResize="0"/>
          <p:nvPr/>
        </p:nvPicPr>
        <p:blipFill rotWithShape="1">
          <a:blip r:embed="rId2">
            <a:alphaModFix/>
          </a:blip>
          <a:srcRect b="169" l="0" r="0" t="179"/>
          <a:stretch/>
        </p:blipFill>
        <p:spPr>
          <a:xfrm>
            <a:off x="-16175" y="0"/>
            <a:ext cx="9176376" cy="51435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Column text">
  <p:cSld name="TITLE_3">
    <p:bg>
      <p:bgPr>
        <a:solidFill>
          <a:schemeClr val="lt2"/>
        </a:solidFill>
      </p:bgPr>
    </p:bg>
    <p:spTree>
      <p:nvGrpSpPr>
        <p:cNvPr id="21" name="Shape 21"/>
        <p:cNvGrpSpPr/>
        <p:nvPr/>
      </p:nvGrpSpPr>
      <p:grpSpPr>
        <a:xfrm>
          <a:off x="0" y="0"/>
          <a:ext cx="0" cy="0"/>
          <a:chOff x="0" y="0"/>
          <a:chExt cx="0" cy="0"/>
        </a:xfrm>
      </p:grpSpPr>
      <p:sp>
        <p:nvSpPr>
          <p:cNvPr id="22" name="Google Shape;22;p3"/>
          <p:cNvSpPr/>
          <p:nvPr/>
        </p:nvSpPr>
        <p:spPr>
          <a:xfrm>
            <a:off x="7825" y="0"/>
            <a:ext cx="9144000" cy="7200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 name="Google Shape;23;p3"/>
          <p:cNvSpPr txBox="1"/>
          <p:nvPr>
            <p:ph type="title"/>
          </p:nvPr>
        </p:nvSpPr>
        <p:spPr>
          <a:xfrm>
            <a:off x="311700" y="219600"/>
            <a:ext cx="7703700" cy="280800"/>
          </a:xfrm>
          <a:prstGeom prst="rect">
            <a:avLst/>
          </a:prstGeom>
          <a:noFill/>
          <a:ln>
            <a:noFill/>
          </a:ln>
        </p:spPr>
        <p:txBody>
          <a:bodyPr anchorCtr="0" anchor="t" bIns="0" lIns="0" spcFirstLastPara="1" rIns="0" wrap="square" tIns="0">
            <a:spAutoFit/>
          </a:bodyPr>
          <a:lstStyle>
            <a:lvl1pPr lvl="0" rtl="0">
              <a:spcBef>
                <a:spcPts val="0"/>
              </a:spcBef>
              <a:spcAft>
                <a:spcPts val="0"/>
              </a:spcAft>
              <a:buClr>
                <a:srgbClr val="25316A"/>
              </a:buClr>
              <a:buSzPts val="1800"/>
              <a:buFont typeface="Verdana"/>
              <a:buNone/>
              <a:defRPr b="1" sz="1800">
                <a:solidFill>
                  <a:srgbClr val="25316A"/>
                </a:solidFill>
                <a:latin typeface="Verdana"/>
                <a:ea typeface="Verdana"/>
                <a:cs typeface="Verdana"/>
                <a:sym typeface="Verdan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24" name="Google Shape;24;p3"/>
          <p:cNvSpPr txBox="1"/>
          <p:nvPr>
            <p:ph idx="12" type="sldNum"/>
          </p:nvPr>
        </p:nvSpPr>
        <p:spPr>
          <a:xfrm>
            <a:off x="8326797" y="4751140"/>
            <a:ext cx="548700" cy="393600"/>
          </a:xfrm>
          <a:prstGeom prst="rect">
            <a:avLst/>
          </a:prstGeom>
          <a:noFill/>
          <a:ln>
            <a:noFill/>
          </a:ln>
        </p:spPr>
        <p:txBody>
          <a:bodyPr anchorCtr="0" anchor="ctr" bIns="0" lIns="0" spcFirstLastPara="1" rIns="0" wrap="square" tIns="0">
            <a:normAutofit/>
          </a:bodyPr>
          <a:lstStyle>
            <a:lvl1pPr lvl="0" rtl="0" algn="r">
              <a:buNone/>
              <a:defRPr b="1" sz="700">
                <a:solidFill>
                  <a:srgbClr val="25316A"/>
                </a:solidFill>
                <a:latin typeface="Verdana"/>
                <a:ea typeface="Verdana"/>
                <a:cs typeface="Verdana"/>
                <a:sym typeface="Verdana"/>
              </a:defRPr>
            </a:lvl1pPr>
            <a:lvl2pPr lvl="1" rtl="0" algn="r">
              <a:buNone/>
              <a:defRPr b="1" sz="700">
                <a:solidFill>
                  <a:srgbClr val="25316A"/>
                </a:solidFill>
                <a:latin typeface="Verdana"/>
                <a:ea typeface="Verdana"/>
                <a:cs typeface="Verdana"/>
                <a:sym typeface="Verdana"/>
              </a:defRPr>
            </a:lvl2pPr>
            <a:lvl3pPr lvl="2" rtl="0" algn="r">
              <a:buNone/>
              <a:defRPr b="1" sz="700">
                <a:solidFill>
                  <a:srgbClr val="25316A"/>
                </a:solidFill>
                <a:latin typeface="Verdana"/>
                <a:ea typeface="Verdana"/>
                <a:cs typeface="Verdana"/>
                <a:sym typeface="Verdana"/>
              </a:defRPr>
            </a:lvl3pPr>
            <a:lvl4pPr lvl="3" rtl="0" algn="r">
              <a:buNone/>
              <a:defRPr b="1" sz="700">
                <a:solidFill>
                  <a:srgbClr val="25316A"/>
                </a:solidFill>
                <a:latin typeface="Verdana"/>
                <a:ea typeface="Verdana"/>
                <a:cs typeface="Verdana"/>
                <a:sym typeface="Verdana"/>
              </a:defRPr>
            </a:lvl4pPr>
            <a:lvl5pPr lvl="4" rtl="0" algn="r">
              <a:buNone/>
              <a:defRPr b="1" sz="700">
                <a:solidFill>
                  <a:srgbClr val="25316A"/>
                </a:solidFill>
                <a:latin typeface="Verdana"/>
                <a:ea typeface="Verdana"/>
                <a:cs typeface="Verdana"/>
                <a:sym typeface="Verdana"/>
              </a:defRPr>
            </a:lvl5pPr>
            <a:lvl6pPr lvl="5" rtl="0" algn="r">
              <a:buNone/>
              <a:defRPr b="1" sz="700">
                <a:solidFill>
                  <a:srgbClr val="25316A"/>
                </a:solidFill>
                <a:latin typeface="Verdana"/>
                <a:ea typeface="Verdana"/>
                <a:cs typeface="Verdana"/>
                <a:sym typeface="Verdana"/>
              </a:defRPr>
            </a:lvl6pPr>
            <a:lvl7pPr lvl="6" rtl="0" algn="r">
              <a:buNone/>
              <a:defRPr b="1" sz="700">
                <a:solidFill>
                  <a:srgbClr val="25316A"/>
                </a:solidFill>
                <a:latin typeface="Verdana"/>
                <a:ea typeface="Verdana"/>
                <a:cs typeface="Verdana"/>
                <a:sym typeface="Verdana"/>
              </a:defRPr>
            </a:lvl7pPr>
            <a:lvl8pPr lvl="7" rtl="0" algn="r">
              <a:buNone/>
              <a:defRPr b="1" sz="700">
                <a:solidFill>
                  <a:srgbClr val="25316A"/>
                </a:solidFill>
                <a:latin typeface="Verdana"/>
                <a:ea typeface="Verdana"/>
                <a:cs typeface="Verdana"/>
                <a:sym typeface="Verdana"/>
              </a:defRPr>
            </a:lvl8pPr>
            <a:lvl9pPr lvl="8" rtl="0" algn="r">
              <a:buNone/>
              <a:defRPr b="1" sz="700">
                <a:solidFill>
                  <a:srgbClr val="25316A"/>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GB"/>
              <a:t>‹#›</a:t>
            </a:fld>
            <a:endParaRPr/>
          </a:p>
        </p:txBody>
      </p:sp>
      <p:sp>
        <p:nvSpPr>
          <p:cNvPr id="25" name="Google Shape;25;p3"/>
          <p:cNvSpPr txBox="1"/>
          <p:nvPr>
            <p:ph idx="1" type="subTitle"/>
          </p:nvPr>
        </p:nvSpPr>
        <p:spPr>
          <a:xfrm>
            <a:off x="311700" y="1047750"/>
            <a:ext cx="5717700" cy="280800"/>
          </a:xfrm>
          <a:prstGeom prst="rect">
            <a:avLst/>
          </a:prstGeom>
        </p:spPr>
        <p:txBody>
          <a:bodyPr anchorCtr="0" anchor="t" bIns="0" lIns="0" spcFirstLastPara="1" rIns="0" wrap="square" tIns="0">
            <a:normAutofit/>
          </a:bodyPr>
          <a:lstStyle>
            <a:lvl1pPr lvl="0" rtl="0">
              <a:spcBef>
                <a:spcPts val="0"/>
              </a:spcBef>
              <a:spcAft>
                <a:spcPts val="0"/>
              </a:spcAft>
              <a:buClr>
                <a:srgbClr val="F26738"/>
              </a:buClr>
              <a:buSzPts val="1600"/>
              <a:buNone/>
              <a:defRPr sz="1600">
                <a:solidFill>
                  <a:srgbClr val="F26738"/>
                </a:solidFill>
              </a:defRPr>
            </a:lvl1pPr>
            <a:lvl2pPr lvl="1" rtl="0">
              <a:spcBef>
                <a:spcPts val="0"/>
              </a:spcBef>
              <a:spcAft>
                <a:spcPts val="0"/>
              </a:spcAft>
              <a:buSzPts val="1600"/>
              <a:buNone/>
              <a:defRPr/>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26" name="Google Shape;26;p3"/>
          <p:cNvSpPr txBox="1"/>
          <p:nvPr/>
        </p:nvSpPr>
        <p:spPr>
          <a:xfrm>
            <a:off x="311700" y="1504950"/>
            <a:ext cx="5393700" cy="132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rgbClr val="25316A"/>
              </a:solidFill>
              <a:latin typeface="Verdana"/>
              <a:ea typeface="Verdana"/>
              <a:cs typeface="Verdana"/>
              <a:sym typeface="Verdana"/>
            </a:endParaRPr>
          </a:p>
        </p:txBody>
      </p:sp>
      <p:sp>
        <p:nvSpPr>
          <p:cNvPr id="27" name="Google Shape;27;p3"/>
          <p:cNvSpPr txBox="1"/>
          <p:nvPr>
            <p:ph idx="2" type="body"/>
          </p:nvPr>
        </p:nvSpPr>
        <p:spPr>
          <a:xfrm>
            <a:off x="311700" y="1447800"/>
            <a:ext cx="8491800" cy="3099900"/>
          </a:xfrm>
          <a:prstGeom prst="rect">
            <a:avLst/>
          </a:prstGeom>
        </p:spPr>
        <p:txBody>
          <a:bodyPr anchorCtr="0" anchor="t" bIns="0" lIns="0" spcFirstLastPara="1" rIns="0" wrap="square" tIns="0">
            <a:normAutofit/>
          </a:bodyPr>
          <a:lstStyle>
            <a:lvl1pPr indent="-317500" lvl="0" marL="457200" rtl="0">
              <a:lnSpc>
                <a:spcPct val="100000"/>
              </a:lnSpc>
              <a:spcBef>
                <a:spcPts val="0"/>
              </a:spcBef>
              <a:spcAft>
                <a:spcPts val="0"/>
              </a:spcAft>
              <a:buSzPts val="1400"/>
              <a:buChar char="●"/>
              <a:defRPr b="0" sz="1400"/>
            </a:lvl1pPr>
            <a:lvl2pPr indent="-317500" lvl="1" marL="914400" rtl="0">
              <a:lnSpc>
                <a:spcPct val="100000"/>
              </a:lnSpc>
              <a:spcBef>
                <a:spcPts val="0"/>
              </a:spcBef>
              <a:spcAft>
                <a:spcPts val="0"/>
              </a:spcAft>
              <a:buSzPts val="1400"/>
              <a:buChar char="○"/>
              <a:defRPr b="0" sz="1400"/>
            </a:lvl2pPr>
            <a:lvl3pPr indent="-317500" lvl="2" marL="1371600" rtl="0">
              <a:lnSpc>
                <a:spcPct val="100000"/>
              </a:lnSpc>
              <a:spcBef>
                <a:spcPts val="0"/>
              </a:spcBef>
              <a:spcAft>
                <a:spcPts val="0"/>
              </a:spcAft>
              <a:buSzPts val="1400"/>
              <a:buChar char="■"/>
              <a:defRPr/>
            </a:lvl3pPr>
            <a:lvl4pPr indent="-304800" lvl="3" marL="1828800" rtl="0">
              <a:lnSpc>
                <a:spcPct val="100000"/>
              </a:lnSpc>
              <a:spcBef>
                <a:spcPts val="0"/>
              </a:spcBef>
              <a:spcAft>
                <a:spcPts val="0"/>
              </a:spcAft>
              <a:buSzPts val="1200"/>
              <a:buChar char="●"/>
              <a:defRPr sz="1200"/>
            </a:lvl4pPr>
            <a:lvl5pPr indent="-298450" lvl="4" marL="2286000" rtl="0">
              <a:lnSpc>
                <a:spcPct val="100000"/>
              </a:lnSpc>
              <a:spcBef>
                <a:spcPts val="0"/>
              </a:spcBef>
              <a:spcAft>
                <a:spcPts val="0"/>
              </a:spcAft>
              <a:buSzPts val="1100"/>
              <a:buChar char="○"/>
              <a:defRPr sz="1100"/>
            </a:lvl5pPr>
            <a:lvl6pPr indent="-279400" lvl="5" marL="2743200" rtl="0">
              <a:lnSpc>
                <a:spcPct val="100000"/>
              </a:lnSpc>
              <a:spcBef>
                <a:spcPts val="0"/>
              </a:spcBef>
              <a:spcAft>
                <a:spcPts val="0"/>
              </a:spcAft>
              <a:buSzPts val="800"/>
              <a:buChar char="■"/>
              <a:defRPr sz="800"/>
            </a:lvl6pPr>
            <a:lvl7pPr indent="-279400" lvl="6" marL="3200400" rtl="0">
              <a:lnSpc>
                <a:spcPct val="100000"/>
              </a:lnSpc>
              <a:spcBef>
                <a:spcPts val="0"/>
              </a:spcBef>
              <a:spcAft>
                <a:spcPts val="0"/>
              </a:spcAft>
              <a:buSzPts val="800"/>
              <a:buChar char="●"/>
              <a:defRPr sz="800"/>
            </a:lvl7pPr>
            <a:lvl8pPr indent="-279400" lvl="7" marL="3657600" rtl="0">
              <a:lnSpc>
                <a:spcPct val="100000"/>
              </a:lnSpc>
              <a:spcBef>
                <a:spcPts val="0"/>
              </a:spcBef>
              <a:spcAft>
                <a:spcPts val="0"/>
              </a:spcAft>
              <a:buSzPts val="800"/>
              <a:buChar char="○"/>
              <a:defRPr sz="800"/>
            </a:lvl8pPr>
            <a:lvl9pPr indent="-279400" lvl="8" marL="4114800" rtl="0">
              <a:lnSpc>
                <a:spcPct val="100000"/>
              </a:lnSpc>
              <a:spcBef>
                <a:spcPts val="0"/>
              </a:spcBef>
              <a:spcAft>
                <a:spcPts val="0"/>
              </a:spcAft>
              <a:buSzPts val="800"/>
              <a:buChar char="■"/>
              <a:defRPr sz="800"/>
            </a:lvl9pPr>
          </a:lstStyle>
          <a:p/>
        </p:txBody>
      </p:sp>
      <p:pic>
        <p:nvPicPr>
          <p:cNvPr id="28" name="Google Shape;28;p3"/>
          <p:cNvPicPr preferRelativeResize="0"/>
          <p:nvPr/>
        </p:nvPicPr>
        <p:blipFill>
          <a:blip r:embed="rId2">
            <a:alphaModFix/>
          </a:blip>
          <a:stretch>
            <a:fillRect/>
          </a:stretch>
        </p:blipFill>
        <p:spPr>
          <a:xfrm>
            <a:off x="8447938" y="146638"/>
            <a:ext cx="426720" cy="426720"/>
          </a:xfrm>
          <a:prstGeom prst="rect">
            <a:avLst/>
          </a:prstGeom>
          <a:noFill/>
          <a:ln>
            <a:noFill/>
          </a:ln>
        </p:spPr>
      </p:pic>
      <p:grpSp>
        <p:nvGrpSpPr>
          <p:cNvPr id="29" name="Google Shape;29;p3"/>
          <p:cNvGrpSpPr/>
          <p:nvPr/>
        </p:nvGrpSpPr>
        <p:grpSpPr>
          <a:xfrm>
            <a:off x="0" y="4847150"/>
            <a:ext cx="3841478" cy="201600"/>
            <a:chOff x="0" y="4847150"/>
            <a:chExt cx="3410100" cy="201600"/>
          </a:xfrm>
        </p:grpSpPr>
        <p:grpSp>
          <p:nvGrpSpPr>
            <p:cNvPr id="30" name="Google Shape;30;p3"/>
            <p:cNvGrpSpPr/>
            <p:nvPr/>
          </p:nvGrpSpPr>
          <p:grpSpPr>
            <a:xfrm>
              <a:off x="0" y="4847150"/>
              <a:ext cx="3410100" cy="201600"/>
              <a:chOff x="0" y="4847150"/>
              <a:chExt cx="3410100" cy="201600"/>
            </a:xfrm>
          </p:grpSpPr>
          <p:sp>
            <p:nvSpPr>
              <p:cNvPr id="31" name="Google Shape;31;p3"/>
              <p:cNvSpPr/>
              <p:nvPr/>
            </p:nvSpPr>
            <p:spPr>
              <a:xfrm>
                <a:off x="157200" y="4847150"/>
                <a:ext cx="3252900" cy="201600"/>
              </a:xfrm>
              <a:prstGeom prst="rect">
                <a:avLst/>
              </a:prstGeom>
              <a:solidFill>
                <a:srgbClr val="151F4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sp>
            <p:nvSpPr>
              <p:cNvPr id="32" name="Google Shape;32;p3"/>
              <p:cNvSpPr/>
              <p:nvPr/>
            </p:nvSpPr>
            <p:spPr>
              <a:xfrm>
                <a:off x="0" y="4847150"/>
                <a:ext cx="157200" cy="201600"/>
              </a:xfrm>
              <a:prstGeom prst="rect">
                <a:avLst/>
              </a:prstGeom>
              <a:solidFill>
                <a:srgbClr val="F2673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grpSp>
        <p:sp>
          <p:nvSpPr>
            <p:cNvPr id="33" name="Google Shape;33;p3"/>
            <p:cNvSpPr txBox="1"/>
            <p:nvPr/>
          </p:nvSpPr>
          <p:spPr>
            <a:xfrm>
              <a:off x="332400" y="4880825"/>
              <a:ext cx="2991900" cy="153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b="1" lang="en-GB" sz="800">
                  <a:solidFill>
                    <a:schemeClr val="lt1"/>
                  </a:solidFill>
                  <a:latin typeface="Verdana"/>
                  <a:ea typeface="Verdana"/>
                  <a:cs typeface="Verdana"/>
                  <a:sym typeface="Verdana"/>
                </a:rPr>
                <a:t>Ties de Kock &amp; Lia Hestina | MENOG 24 | </a:t>
              </a:r>
              <a:r>
                <a:rPr lang="en-GB" sz="800">
                  <a:solidFill>
                    <a:schemeClr val="lt1"/>
                  </a:solidFill>
                  <a:latin typeface="Verdana"/>
                  <a:ea typeface="Verdana"/>
                  <a:cs typeface="Verdana"/>
                  <a:sym typeface="Verdana"/>
                </a:rPr>
                <a:t>4 December 2024</a:t>
              </a:r>
              <a:endParaRPr sz="800">
                <a:solidFill>
                  <a:schemeClr val="lt1"/>
                </a:solidFill>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t/>
              </a:r>
              <a:endParaRPr b="1" sz="800">
                <a:solidFill>
                  <a:schemeClr val="lt1"/>
                </a:solidFill>
                <a:latin typeface="Verdana"/>
                <a:ea typeface="Verdana"/>
                <a:cs typeface="Verdana"/>
                <a:sym typeface="Verdana"/>
              </a:endParaRPr>
            </a:p>
            <a:p>
              <a:pPr indent="0" lvl="0" marL="0" rtl="0" algn="l">
                <a:spcBef>
                  <a:spcPts val="0"/>
                </a:spcBef>
                <a:spcAft>
                  <a:spcPts val="0"/>
                </a:spcAft>
                <a:buNone/>
              </a:pPr>
              <a:r>
                <a:t/>
              </a:r>
              <a:endParaRPr b="1" sz="800">
                <a:solidFill>
                  <a:schemeClr val="lt1"/>
                </a:solidFill>
                <a:latin typeface="Verdana"/>
                <a:ea typeface="Verdana"/>
                <a:cs typeface="Verdana"/>
                <a:sym typeface="Verdana"/>
              </a:endParaRPr>
            </a:p>
          </p:txBody>
        </p:sp>
      </p:grpSp>
      <p:grpSp>
        <p:nvGrpSpPr>
          <p:cNvPr id="34" name="Google Shape;34;p3"/>
          <p:cNvGrpSpPr/>
          <p:nvPr/>
        </p:nvGrpSpPr>
        <p:grpSpPr>
          <a:xfrm>
            <a:off x="0" y="4847150"/>
            <a:ext cx="4020849" cy="201600"/>
            <a:chOff x="0" y="4847150"/>
            <a:chExt cx="3410100" cy="201600"/>
          </a:xfrm>
        </p:grpSpPr>
        <p:grpSp>
          <p:nvGrpSpPr>
            <p:cNvPr id="35" name="Google Shape;35;p3"/>
            <p:cNvGrpSpPr/>
            <p:nvPr/>
          </p:nvGrpSpPr>
          <p:grpSpPr>
            <a:xfrm>
              <a:off x="0" y="4847150"/>
              <a:ext cx="3410100" cy="201600"/>
              <a:chOff x="0" y="4847150"/>
              <a:chExt cx="3410100" cy="201600"/>
            </a:xfrm>
          </p:grpSpPr>
          <p:sp>
            <p:nvSpPr>
              <p:cNvPr id="36" name="Google Shape;36;p3"/>
              <p:cNvSpPr/>
              <p:nvPr/>
            </p:nvSpPr>
            <p:spPr>
              <a:xfrm>
                <a:off x="157200" y="4847150"/>
                <a:ext cx="3252900" cy="201600"/>
              </a:xfrm>
              <a:prstGeom prst="rect">
                <a:avLst/>
              </a:prstGeom>
              <a:solidFill>
                <a:srgbClr val="151F4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sp>
            <p:nvSpPr>
              <p:cNvPr id="37" name="Google Shape;37;p3"/>
              <p:cNvSpPr/>
              <p:nvPr/>
            </p:nvSpPr>
            <p:spPr>
              <a:xfrm>
                <a:off x="0" y="4847150"/>
                <a:ext cx="157200" cy="201600"/>
              </a:xfrm>
              <a:prstGeom prst="rect">
                <a:avLst/>
              </a:prstGeom>
              <a:solidFill>
                <a:srgbClr val="F2673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grpSp>
        <p:sp>
          <p:nvSpPr>
            <p:cNvPr id="38" name="Google Shape;38;p3"/>
            <p:cNvSpPr txBox="1"/>
            <p:nvPr/>
          </p:nvSpPr>
          <p:spPr>
            <a:xfrm>
              <a:off x="332400" y="4880825"/>
              <a:ext cx="2991900" cy="153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b="1" lang="en-GB" sz="800">
                  <a:solidFill>
                    <a:schemeClr val="lt1"/>
                  </a:solidFill>
                  <a:latin typeface="Verdana"/>
                  <a:ea typeface="Verdana"/>
                  <a:cs typeface="Verdana"/>
                  <a:sym typeface="Verdana"/>
                </a:rPr>
                <a:t>Ties de Kock &amp; Lia Hestina | MENOG 24 | </a:t>
              </a:r>
              <a:r>
                <a:rPr lang="en-GB" sz="800">
                  <a:solidFill>
                    <a:schemeClr val="lt1"/>
                  </a:solidFill>
                  <a:latin typeface="Verdana"/>
                  <a:ea typeface="Verdana"/>
                  <a:cs typeface="Verdana"/>
                  <a:sym typeface="Verdana"/>
                </a:rPr>
                <a:t>4 December 2024</a:t>
              </a:r>
              <a:endParaRPr sz="800">
                <a:solidFill>
                  <a:schemeClr val="lt1"/>
                </a:solidFill>
                <a:latin typeface="Verdana"/>
                <a:ea typeface="Verdana"/>
                <a:cs typeface="Verdana"/>
                <a:sym typeface="Verdana"/>
              </a:endParaRPr>
            </a:p>
            <a:p>
              <a:pPr indent="0" lvl="0" marL="0" rtl="0" algn="l">
                <a:spcBef>
                  <a:spcPts val="0"/>
                </a:spcBef>
                <a:spcAft>
                  <a:spcPts val="0"/>
                </a:spcAft>
                <a:buNone/>
              </a:pPr>
              <a:r>
                <a:t/>
              </a:r>
              <a:endParaRPr b="1" sz="800">
                <a:solidFill>
                  <a:schemeClr val="lt1"/>
                </a:solidFill>
                <a:latin typeface="Verdana"/>
                <a:ea typeface="Verdana"/>
                <a:cs typeface="Verdana"/>
                <a:sym typeface="Verdana"/>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text">
  <p:cSld name="TITLE_2">
    <p:bg>
      <p:bgPr>
        <a:solidFill>
          <a:schemeClr val="lt2"/>
        </a:solidFill>
      </p:bgPr>
    </p:bg>
    <p:spTree>
      <p:nvGrpSpPr>
        <p:cNvPr id="39" name="Shape 39"/>
        <p:cNvGrpSpPr/>
        <p:nvPr/>
      </p:nvGrpSpPr>
      <p:grpSpPr>
        <a:xfrm>
          <a:off x="0" y="0"/>
          <a:ext cx="0" cy="0"/>
          <a:chOff x="0" y="0"/>
          <a:chExt cx="0" cy="0"/>
        </a:xfrm>
      </p:grpSpPr>
      <p:sp>
        <p:nvSpPr>
          <p:cNvPr id="40" name="Google Shape;40;p4"/>
          <p:cNvSpPr/>
          <p:nvPr/>
        </p:nvSpPr>
        <p:spPr>
          <a:xfrm>
            <a:off x="7825" y="0"/>
            <a:ext cx="9144000" cy="7200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41" name="Google Shape;41;p4"/>
          <p:cNvPicPr preferRelativeResize="0"/>
          <p:nvPr/>
        </p:nvPicPr>
        <p:blipFill>
          <a:blip r:embed="rId2">
            <a:alphaModFix/>
          </a:blip>
          <a:stretch>
            <a:fillRect/>
          </a:stretch>
        </p:blipFill>
        <p:spPr>
          <a:xfrm>
            <a:off x="8447938" y="146638"/>
            <a:ext cx="426720" cy="426720"/>
          </a:xfrm>
          <a:prstGeom prst="rect">
            <a:avLst/>
          </a:prstGeom>
          <a:noFill/>
          <a:ln>
            <a:noFill/>
          </a:ln>
        </p:spPr>
      </p:pic>
      <p:sp>
        <p:nvSpPr>
          <p:cNvPr id="42" name="Google Shape;42;p4"/>
          <p:cNvSpPr txBox="1"/>
          <p:nvPr>
            <p:ph type="title"/>
          </p:nvPr>
        </p:nvSpPr>
        <p:spPr>
          <a:xfrm>
            <a:off x="311700" y="219600"/>
            <a:ext cx="7703700" cy="280800"/>
          </a:xfrm>
          <a:prstGeom prst="rect">
            <a:avLst/>
          </a:prstGeom>
          <a:noFill/>
          <a:ln>
            <a:noFill/>
          </a:ln>
        </p:spPr>
        <p:txBody>
          <a:bodyPr anchorCtr="0" anchor="t" bIns="0" lIns="0" spcFirstLastPara="1" rIns="0" wrap="square" tIns="0">
            <a:spAutoFit/>
          </a:bodyPr>
          <a:lstStyle>
            <a:lvl1pPr lvl="0" rtl="0">
              <a:spcBef>
                <a:spcPts val="0"/>
              </a:spcBef>
              <a:spcAft>
                <a:spcPts val="0"/>
              </a:spcAft>
              <a:buClr>
                <a:srgbClr val="25316A"/>
              </a:buClr>
              <a:buSzPts val="1800"/>
              <a:buFont typeface="Verdana"/>
              <a:buNone/>
              <a:defRPr b="1" sz="1800">
                <a:solidFill>
                  <a:srgbClr val="25316A"/>
                </a:solidFill>
                <a:latin typeface="Verdana"/>
                <a:ea typeface="Verdana"/>
                <a:cs typeface="Verdana"/>
                <a:sym typeface="Verdan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43" name="Google Shape;43;p4"/>
          <p:cNvSpPr txBox="1"/>
          <p:nvPr>
            <p:ph idx="1" type="subTitle"/>
          </p:nvPr>
        </p:nvSpPr>
        <p:spPr>
          <a:xfrm>
            <a:off x="311700" y="1504950"/>
            <a:ext cx="2568300" cy="219600"/>
          </a:xfrm>
          <a:prstGeom prst="rect">
            <a:avLst/>
          </a:prstGeom>
        </p:spPr>
        <p:txBody>
          <a:bodyPr anchorCtr="0" anchor="t" bIns="0" lIns="0" spcFirstLastPara="1" rIns="0" wrap="square" tIns="0">
            <a:normAutofit/>
          </a:bodyPr>
          <a:lstStyle>
            <a:lvl1pPr lvl="0" rtl="0">
              <a:spcBef>
                <a:spcPts val="0"/>
              </a:spcBef>
              <a:spcAft>
                <a:spcPts val="0"/>
              </a:spcAft>
              <a:buClr>
                <a:srgbClr val="F26738"/>
              </a:buClr>
              <a:buSzPts val="1100"/>
              <a:buNone/>
              <a:defRPr sz="1100">
                <a:solidFill>
                  <a:srgbClr val="F26738"/>
                </a:solidFill>
              </a:defRPr>
            </a:lvl1pPr>
            <a:lvl2pPr lvl="1" rtl="0">
              <a:spcBef>
                <a:spcPts val="0"/>
              </a:spcBef>
              <a:spcAft>
                <a:spcPts val="0"/>
              </a:spcAft>
              <a:buSzPts val="1600"/>
              <a:buNone/>
              <a:defRPr/>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44" name="Google Shape;44;p4"/>
          <p:cNvSpPr txBox="1"/>
          <p:nvPr>
            <p:ph idx="2" type="title"/>
          </p:nvPr>
        </p:nvSpPr>
        <p:spPr>
          <a:xfrm>
            <a:off x="311700" y="972075"/>
            <a:ext cx="7703700" cy="280800"/>
          </a:xfrm>
          <a:prstGeom prst="rect">
            <a:avLst/>
          </a:prstGeom>
          <a:noFill/>
          <a:ln>
            <a:noFill/>
          </a:ln>
        </p:spPr>
        <p:txBody>
          <a:bodyPr anchorCtr="0" anchor="t" bIns="0" lIns="0" spcFirstLastPara="1" rIns="0" wrap="square" tIns="0">
            <a:spAutoFit/>
          </a:bodyPr>
          <a:lstStyle>
            <a:lvl1pPr lvl="0" rtl="0">
              <a:spcBef>
                <a:spcPts val="0"/>
              </a:spcBef>
              <a:spcAft>
                <a:spcPts val="0"/>
              </a:spcAft>
              <a:buClr>
                <a:srgbClr val="25316A"/>
              </a:buClr>
              <a:buSzPts val="1600"/>
              <a:buFont typeface="Verdana"/>
              <a:buNone/>
              <a:defRPr b="1" sz="1600">
                <a:solidFill>
                  <a:srgbClr val="25316A"/>
                </a:solidFill>
                <a:latin typeface="Verdana"/>
                <a:ea typeface="Verdana"/>
                <a:cs typeface="Verdana"/>
                <a:sym typeface="Verdan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45" name="Google Shape;45;p4"/>
          <p:cNvSpPr txBox="1"/>
          <p:nvPr>
            <p:ph idx="3" type="subTitle"/>
          </p:nvPr>
        </p:nvSpPr>
        <p:spPr>
          <a:xfrm>
            <a:off x="3301888" y="1504950"/>
            <a:ext cx="2568300" cy="219600"/>
          </a:xfrm>
          <a:prstGeom prst="rect">
            <a:avLst/>
          </a:prstGeom>
        </p:spPr>
        <p:txBody>
          <a:bodyPr anchorCtr="0" anchor="t" bIns="0" lIns="0" spcFirstLastPara="1" rIns="0" wrap="square" tIns="0">
            <a:normAutofit/>
          </a:bodyPr>
          <a:lstStyle>
            <a:lvl1pPr lvl="0" rtl="0">
              <a:spcBef>
                <a:spcPts val="0"/>
              </a:spcBef>
              <a:spcAft>
                <a:spcPts val="0"/>
              </a:spcAft>
              <a:buClr>
                <a:srgbClr val="F26738"/>
              </a:buClr>
              <a:buSzPts val="1100"/>
              <a:buNone/>
              <a:defRPr sz="1100">
                <a:solidFill>
                  <a:srgbClr val="F26738"/>
                </a:solidFill>
              </a:defRPr>
            </a:lvl1pPr>
            <a:lvl2pPr lvl="1" rtl="0">
              <a:spcBef>
                <a:spcPts val="0"/>
              </a:spcBef>
              <a:spcAft>
                <a:spcPts val="0"/>
              </a:spcAft>
              <a:buSzPts val="1600"/>
              <a:buNone/>
              <a:defRPr/>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46" name="Google Shape;46;p4"/>
          <p:cNvSpPr txBox="1"/>
          <p:nvPr>
            <p:ph idx="4" type="body"/>
          </p:nvPr>
        </p:nvSpPr>
        <p:spPr>
          <a:xfrm>
            <a:off x="3301888" y="1838850"/>
            <a:ext cx="2568300" cy="2856900"/>
          </a:xfrm>
          <a:prstGeom prst="rect">
            <a:avLst/>
          </a:prstGeom>
        </p:spPr>
        <p:txBody>
          <a:bodyPr anchorCtr="0" anchor="t" bIns="0" lIns="0" spcFirstLastPara="1" rIns="0" wrap="square" tIns="0">
            <a:normAutofit/>
          </a:bodyPr>
          <a:lstStyle>
            <a:lvl1pPr indent="-298450" lvl="0" marL="457200" rtl="0">
              <a:lnSpc>
                <a:spcPct val="100000"/>
              </a:lnSpc>
              <a:spcBef>
                <a:spcPts val="0"/>
              </a:spcBef>
              <a:spcAft>
                <a:spcPts val="0"/>
              </a:spcAft>
              <a:buSzPts val="1100"/>
              <a:buChar char="●"/>
              <a:defRPr b="0" sz="1100"/>
            </a:lvl1pPr>
            <a:lvl2pPr indent="-298450" lvl="1" marL="914400" rtl="0">
              <a:lnSpc>
                <a:spcPct val="100000"/>
              </a:lnSpc>
              <a:spcBef>
                <a:spcPts val="0"/>
              </a:spcBef>
              <a:spcAft>
                <a:spcPts val="0"/>
              </a:spcAft>
              <a:buSzPts val="1100"/>
              <a:buChar char="○"/>
              <a:defRPr b="0" sz="1100"/>
            </a:lvl2pPr>
            <a:lvl3pPr indent="-298450" lvl="2" marL="1371600" rtl="0">
              <a:lnSpc>
                <a:spcPct val="100000"/>
              </a:lnSpc>
              <a:spcBef>
                <a:spcPts val="0"/>
              </a:spcBef>
              <a:spcAft>
                <a:spcPts val="0"/>
              </a:spcAft>
              <a:buSzPts val="1100"/>
              <a:buChar char="■"/>
              <a:defRPr sz="1100"/>
            </a:lvl3pPr>
            <a:lvl4pPr indent="-298450" lvl="3" marL="1828800" rtl="0">
              <a:lnSpc>
                <a:spcPct val="100000"/>
              </a:lnSpc>
              <a:spcBef>
                <a:spcPts val="0"/>
              </a:spcBef>
              <a:spcAft>
                <a:spcPts val="0"/>
              </a:spcAft>
              <a:buSzPts val="1100"/>
              <a:buChar char="●"/>
              <a:defRPr sz="1100"/>
            </a:lvl4pPr>
            <a:lvl5pPr indent="-298450" lvl="4" marL="2286000" rtl="0">
              <a:lnSpc>
                <a:spcPct val="100000"/>
              </a:lnSpc>
              <a:spcBef>
                <a:spcPts val="0"/>
              </a:spcBef>
              <a:spcAft>
                <a:spcPts val="0"/>
              </a:spcAft>
              <a:buSzPts val="1100"/>
              <a:buChar char="○"/>
              <a:defRPr sz="1100"/>
            </a:lvl5pPr>
            <a:lvl6pPr indent="-298450" lvl="5" marL="2743200" rtl="0">
              <a:lnSpc>
                <a:spcPct val="100000"/>
              </a:lnSpc>
              <a:spcBef>
                <a:spcPts val="0"/>
              </a:spcBef>
              <a:spcAft>
                <a:spcPts val="0"/>
              </a:spcAft>
              <a:buSzPts val="1100"/>
              <a:buChar char="■"/>
              <a:defRPr sz="1100"/>
            </a:lvl6pPr>
            <a:lvl7pPr indent="-298450" lvl="6" marL="3200400" rtl="0">
              <a:lnSpc>
                <a:spcPct val="100000"/>
              </a:lnSpc>
              <a:spcBef>
                <a:spcPts val="0"/>
              </a:spcBef>
              <a:spcAft>
                <a:spcPts val="0"/>
              </a:spcAft>
              <a:buSzPts val="1100"/>
              <a:buChar char="●"/>
              <a:defRPr sz="1100"/>
            </a:lvl7pPr>
            <a:lvl8pPr indent="-298450" lvl="7" marL="3657600" rtl="0">
              <a:lnSpc>
                <a:spcPct val="100000"/>
              </a:lnSpc>
              <a:spcBef>
                <a:spcPts val="0"/>
              </a:spcBef>
              <a:spcAft>
                <a:spcPts val="0"/>
              </a:spcAft>
              <a:buSzPts val="1100"/>
              <a:buChar char="○"/>
              <a:defRPr sz="1100"/>
            </a:lvl8pPr>
            <a:lvl9pPr indent="-298450" lvl="8" marL="4114800" rtl="0">
              <a:lnSpc>
                <a:spcPct val="100000"/>
              </a:lnSpc>
              <a:spcBef>
                <a:spcPts val="0"/>
              </a:spcBef>
              <a:spcAft>
                <a:spcPts val="0"/>
              </a:spcAft>
              <a:buSzPts val="1100"/>
              <a:buChar char="■"/>
              <a:defRPr sz="1100"/>
            </a:lvl9pPr>
          </a:lstStyle>
          <a:p/>
        </p:txBody>
      </p:sp>
      <p:sp>
        <p:nvSpPr>
          <p:cNvPr id="47" name="Google Shape;47;p4"/>
          <p:cNvSpPr txBox="1"/>
          <p:nvPr>
            <p:ph idx="5" type="subTitle"/>
          </p:nvPr>
        </p:nvSpPr>
        <p:spPr>
          <a:xfrm>
            <a:off x="6292075" y="1504950"/>
            <a:ext cx="2568300" cy="219600"/>
          </a:xfrm>
          <a:prstGeom prst="rect">
            <a:avLst/>
          </a:prstGeom>
        </p:spPr>
        <p:txBody>
          <a:bodyPr anchorCtr="0" anchor="t" bIns="0" lIns="0" spcFirstLastPara="1" rIns="0" wrap="square" tIns="0">
            <a:normAutofit/>
          </a:bodyPr>
          <a:lstStyle>
            <a:lvl1pPr lvl="0" rtl="0">
              <a:spcBef>
                <a:spcPts val="0"/>
              </a:spcBef>
              <a:spcAft>
                <a:spcPts val="0"/>
              </a:spcAft>
              <a:buClr>
                <a:srgbClr val="F26738"/>
              </a:buClr>
              <a:buSzPts val="1100"/>
              <a:buNone/>
              <a:defRPr sz="1100">
                <a:solidFill>
                  <a:srgbClr val="F26738"/>
                </a:solidFill>
              </a:defRPr>
            </a:lvl1pPr>
            <a:lvl2pPr lvl="1" rtl="0">
              <a:spcBef>
                <a:spcPts val="0"/>
              </a:spcBef>
              <a:spcAft>
                <a:spcPts val="0"/>
              </a:spcAft>
              <a:buSzPts val="1600"/>
              <a:buNone/>
              <a:defRPr/>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48" name="Google Shape;48;p4"/>
          <p:cNvSpPr txBox="1"/>
          <p:nvPr>
            <p:ph idx="6" type="body"/>
          </p:nvPr>
        </p:nvSpPr>
        <p:spPr>
          <a:xfrm>
            <a:off x="6292075" y="1838850"/>
            <a:ext cx="2568300" cy="2856900"/>
          </a:xfrm>
          <a:prstGeom prst="rect">
            <a:avLst/>
          </a:prstGeom>
        </p:spPr>
        <p:txBody>
          <a:bodyPr anchorCtr="0" anchor="t" bIns="0" lIns="0" spcFirstLastPara="1" rIns="0" wrap="square" tIns="0">
            <a:normAutofit/>
          </a:bodyPr>
          <a:lstStyle>
            <a:lvl1pPr indent="-298450" lvl="0" marL="457200" rtl="0">
              <a:lnSpc>
                <a:spcPct val="100000"/>
              </a:lnSpc>
              <a:spcBef>
                <a:spcPts val="0"/>
              </a:spcBef>
              <a:spcAft>
                <a:spcPts val="0"/>
              </a:spcAft>
              <a:buSzPts val="1100"/>
              <a:buChar char="●"/>
              <a:defRPr b="0" sz="1100"/>
            </a:lvl1pPr>
            <a:lvl2pPr indent="-298450" lvl="1" marL="914400" rtl="0">
              <a:lnSpc>
                <a:spcPct val="100000"/>
              </a:lnSpc>
              <a:spcBef>
                <a:spcPts val="0"/>
              </a:spcBef>
              <a:spcAft>
                <a:spcPts val="0"/>
              </a:spcAft>
              <a:buSzPts val="1100"/>
              <a:buChar char="○"/>
              <a:defRPr b="0" sz="1100"/>
            </a:lvl2pPr>
            <a:lvl3pPr indent="-298450" lvl="2" marL="1371600" rtl="0">
              <a:lnSpc>
                <a:spcPct val="100000"/>
              </a:lnSpc>
              <a:spcBef>
                <a:spcPts val="0"/>
              </a:spcBef>
              <a:spcAft>
                <a:spcPts val="0"/>
              </a:spcAft>
              <a:buSzPts val="1100"/>
              <a:buChar char="■"/>
              <a:defRPr sz="1100"/>
            </a:lvl3pPr>
            <a:lvl4pPr indent="-298450" lvl="3" marL="1828800" rtl="0">
              <a:lnSpc>
                <a:spcPct val="100000"/>
              </a:lnSpc>
              <a:spcBef>
                <a:spcPts val="0"/>
              </a:spcBef>
              <a:spcAft>
                <a:spcPts val="0"/>
              </a:spcAft>
              <a:buSzPts val="1100"/>
              <a:buChar char="●"/>
              <a:defRPr sz="1100"/>
            </a:lvl4pPr>
            <a:lvl5pPr indent="-298450" lvl="4" marL="2286000" rtl="0">
              <a:lnSpc>
                <a:spcPct val="100000"/>
              </a:lnSpc>
              <a:spcBef>
                <a:spcPts val="0"/>
              </a:spcBef>
              <a:spcAft>
                <a:spcPts val="0"/>
              </a:spcAft>
              <a:buSzPts val="1100"/>
              <a:buChar char="○"/>
              <a:defRPr sz="1100"/>
            </a:lvl5pPr>
            <a:lvl6pPr indent="-298450" lvl="5" marL="2743200" rtl="0">
              <a:lnSpc>
                <a:spcPct val="100000"/>
              </a:lnSpc>
              <a:spcBef>
                <a:spcPts val="0"/>
              </a:spcBef>
              <a:spcAft>
                <a:spcPts val="0"/>
              </a:spcAft>
              <a:buSzPts val="1100"/>
              <a:buChar char="■"/>
              <a:defRPr sz="1100"/>
            </a:lvl6pPr>
            <a:lvl7pPr indent="-298450" lvl="6" marL="3200400" rtl="0">
              <a:lnSpc>
                <a:spcPct val="100000"/>
              </a:lnSpc>
              <a:spcBef>
                <a:spcPts val="0"/>
              </a:spcBef>
              <a:spcAft>
                <a:spcPts val="0"/>
              </a:spcAft>
              <a:buSzPts val="1100"/>
              <a:buChar char="●"/>
              <a:defRPr sz="1100"/>
            </a:lvl7pPr>
            <a:lvl8pPr indent="-298450" lvl="7" marL="3657600" rtl="0">
              <a:lnSpc>
                <a:spcPct val="100000"/>
              </a:lnSpc>
              <a:spcBef>
                <a:spcPts val="0"/>
              </a:spcBef>
              <a:spcAft>
                <a:spcPts val="0"/>
              </a:spcAft>
              <a:buSzPts val="1100"/>
              <a:buChar char="○"/>
              <a:defRPr sz="1100"/>
            </a:lvl8pPr>
            <a:lvl9pPr indent="-298450" lvl="8" marL="4114800" rtl="0">
              <a:lnSpc>
                <a:spcPct val="100000"/>
              </a:lnSpc>
              <a:spcBef>
                <a:spcPts val="0"/>
              </a:spcBef>
              <a:spcAft>
                <a:spcPts val="0"/>
              </a:spcAft>
              <a:buSzPts val="1100"/>
              <a:buChar char="■"/>
              <a:defRPr sz="1100"/>
            </a:lvl9pPr>
          </a:lstStyle>
          <a:p/>
        </p:txBody>
      </p:sp>
      <p:sp>
        <p:nvSpPr>
          <p:cNvPr id="49" name="Google Shape;49;p4"/>
          <p:cNvSpPr txBox="1"/>
          <p:nvPr>
            <p:ph idx="7" type="body"/>
          </p:nvPr>
        </p:nvSpPr>
        <p:spPr>
          <a:xfrm>
            <a:off x="311725" y="1838850"/>
            <a:ext cx="2568300" cy="2500800"/>
          </a:xfrm>
          <a:prstGeom prst="rect">
            <a:avLst/>
          </a:prstGeom>
        </p:spPr>
        <p:txBody>
          <a:bodyPr anchorCtr="0" anchor="t" bIns="0" lIns="0" spcFirstLastPara="1" rIns="0" wrap="square" tIns="0">
            <a:spAutoFit/>
          </a:bodyPr>
          <a:lstStyle>
            <a:lvl1pPr indent="-298450" lvl="0" marL="457200" rtl="0">
              <a:lnSpc>
                <a:spcPct val="100000"/>
              </a:lnSpc>
              <a:spcBef>
                <a:spcPts val="0"/>
              </a:spcBef>
              <a:spcAft>
                <a:spcPts val="0"/>
              </a:spcAft>
              <a:buSzPts val="1100"/>
              <a:buChar char="●"/>
              <a:defRPr b="0" sz="1100"/>
            </a:lvl1pPr>
            <a:lvl2pPr indent="-298450" lvl="1" marL="914400" rtl="0">
              <a:lnSpc>
                <a:spcPct val="100000"/>
              </a:lnSpc>
              <a:spcBef>
                <a:spcPts val="0"/>
              </a:spcBef>
              <a:spcAft>
                <a:spcPts val="0"/>
              </a:spcAft>
              <a:buSzPts val="1100"/>
              <a:buChar char="○"/>
              <a:defRPr b="0" sz="1100"/>
            </a:lvl2pPr>
            <a:lvl3pPr indent="-298450" lvl="2" marL="1371600" rtl="0">
              <a:lnSpc>
                <a:spcPct val="100000"/>
              </a:lnSpc>
              <a:spcBef>
                <a:spcPts val="0"/>
              </a:spcBef>
              <a:spcAft>
                <a:spcPts val="0"/>
              </a:spcAft>
              <a:buSzPts val="1100"/>
              <a:buChar char="■"/>
              <a:defRPr sz="1100"/>
            </a:lvl3pPr>
            <a:lvl4pPr indent="-298450" lvl="3" marL="1828800" rtl="0">
              <a:lnSpc>
                <a:spcPct val="100000"/>
              </a:lnSpc>
              <a:spcBef>
                <a:spcPts val="0"/>
              </a:spcBef>
              <a:spcAft>
                <a:spcPts val="0"/>
              </a:spcAft>
              <a:buSzPts val="1100"/>
              <a:buChar char="●"/>
              <a:defRPr sz="1100"/>
            </a:lvl4pPr>
            <a:lvl5pPr indent="-298450" lvl="4" marL="2286000" rtl="0">
              <a:lnSpc>
                <a:spcPct val="100000"/>
              </a:lnSpc>
              <a:spcBef>
                <a:spcPts val="0"/>
              </a:spcBef>
              <a:spcAft>
                <a:spcPts val="0"/>
              </a:spcAft>
              <a:buSzPts val="1100"/>
              <a:buChar char="○"/>
              <a:defRPr sz="1100"/>
            </a:lvl5pPr>
            <a:lvl6pPr indent="-298450" lvl="5" marL="2743200" rtl="0">
              <a:lnSpc>
                <a:spcPct val="100000"/>
              </a:lnSpc>
              <a:spcBef>
                <a:spcPts val="0"/>
              </a:spcBef>
              <a:spcAft>
                <a:spcPts val="0"/>
              </a:spcAft>
              <a:buSzPts val="1100"/>
              <a:buChar char="■"/>
              <a:defRPr sz="1100"/>
            </a:lvl6pPr>
            <a:lvl7pPr indent="-298450" lvl="6" marL="3200400" rtl="0">
              <a:lnSpc>
                <a:spcPct val="100000"/>
              </a:lnSpc>
              <a:spcBef>
                <a:spcPts val="0"/>
              </a:spcBef>
              <a:spcAft>
                <a:spcPts val="0"/>
              </a:spcAft>
              <a:buSzPts val="1100"/>
              <a:buChar char="●"/>
              <a:defRPr sz="1100"/>
            </a:lvl7pPr>
            <a:lvl8pPr indent="-298450" lvl="7" marL="3657600" rtl="0">
              <a:lnSpc>
                <a:spcPct val="100000"/>
              </a:lnSpc>
              <a:spcBef>
                <a:spcPts val="0"/>
              </a:spcBef>
              <a:spcAft>
                <a:spcPts val="0"/>
              </a:spcAft>
              <a:buSzPts val="1100"/>
              <a:buChar char="○"/>
              <a:defRPr sz="1100"/>
            </a:lvl8pPr>
            <a:lvl9pPr indent="-298450" lvl="8" marL="4114800" rtl="0">
              <a:lnSpc>
                <a:spcPct val="100000"/>
              </a:lnSpc>
              <a:spcBef>
                <a:spcPts val="0"/>
              </a:spcBef>
              <a:spcAft>
                <a:spcPts val="0"/>
              </a:spcAft>
              <a:buSzPts val="1100"/>
              <a:buChar char="■"/>
              <a:defRPr sz="1100"/>
            </a:lvl9pPr>
          </a:lstStyle>
          <a:p/>
        </p:txBody>
      </p:sp>
      <p:grpSp>
        <p:nvGrpSpPr>
          <p:cNvPr id="50" name="Google Shape;50;p4"/>
          <p:cNvGrpSpPr/>
          <p:nvPr/>
        </p:nvGrpSpPr>
        <p:grpSpPr>
          <a:xfrm>
            <a:off x="0" y="4847150"/>
            <a:ext cx="4095530" cy="201600"/>
            <a:chOff x="0" y="4847150"/>
            <a:chExt cx="3410100" cy="201600"/>
          </a:xfrm>
        </p:grpSpPr>
        <p:grpSp>
          <p:nvGrpSpPr>
            <p:cNvPr id="51" name="Google Shape;51;p4"/>
            <p:cNvGrpSpPr/>
            <p:nvPr/>
          </p:nvGrpSpPr>
          <p:grpSpPr>
            <a:xfrm>
              <a:off x="0" y="4847150"/>
              <a:ext cx="3410100" cy="201600"/>
              <a:chOff x="0" y="4847150"/>
              <a:chExt cx="3410100" cy="201600"/>
            </a:xfrm>
          </p:grpSpPr>
          <p:sp>
            <p:nvSpPr>
              <p:cNvPr id="52" name="Google Shape;52;p4"/>
              <p:cNvSpPr/>
              <p:nvPr/>
            </p:nvSpPr>
            <p:spPr>
              <a:xfrm>
                <a:off x="157200" y="4847150"/>
                <a:ext cx="3252900" cy="201600"/>
              </a:xfrm>
              <a:prstGeom prst="rect">
                <a:avLst/>
              </a:prstGeom>
              <a:solidFill>
                <a:srgbClr val="151F4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sp>
            <p:nvSpPr>
              <p:cNvPr id="53" name="Google Shape;53;p4"/>
              <p:cNvSpPr/>
              <p:nvPr/>
            </p:nvSpPr>
            <p:spPr>
              <a:xfrm>
                <a:off x="0" y="4847150"/>
                <a:ext cx="157200" cy="201600"/>
              </a:xfrm>
              <a:prstGeom prst="rect">
                <a:avLst/>
              </a:prstGeom>
              <a:solidFill>
                <a:srgbClr val="F2673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grpSp>
        <p:sp>
          <p:nvSpPr>
            <p:cNvPr id="54" name="Google Shape;54;p4"/>
            <p:cNvSpPr txBox="1"/>
            <p:nvPr/>
          </p:nvSpPr>
          <p:spPr>
            <a:xfrm>
              <a:off x="332400" y="4880825"/>
              <a:ext cx="2991900" cy="153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b="1" lang="en-GB" sz="800">
                  <a:solidFill>
                    <a:schemeClr val="lt1"/>
                  </a:solidFill>
                  <a:latin typeface="Verdana"/>
                  <a:ea typeface="Verdana"/>
                  <a:cs typeface="Verdana"/>
                  <a:sym typeface="Verdana"/>
                </a:rPr>
                <a:t>Ties de Kock &amp; Lia Hestina | MENOG 24 | </a:t>
              </a:r>
              <a:r>
                <a:rPr lang="en-GB" sz="800">
                  <a:solidFill>
                    <a:schemeClr val="lt1"/>
                  </a:solidFill>
                  <a:latin typeface="Verdana"/>
                  <a:ea typeface="Verdana"/>
                  <a:cs typeface="Verdana"/>
                  <a:sym typeface="Verdana"/>
                </a:rPr>
                <a:t>4 December 2024</a:t>
              </a:r>
              <a:endParaRPr sz="800">
                <a:solidFill>
                  <a:schemeClr val="lt1"/>
                </a:solidFill>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t/>
              </a:r>
              <a:endParaRPr b="1" sz="800">
                <a:solidFill>
                  <a:schemeClr val="lt1"/>
                </a:solidFill>
                <a:latin typeface="Verdana"/>
                <a:ea typeface="Verdana"/>
                <a:cs typeface="Verdana"/>
                <a:sym typeface="Verdana"/>
              </a:endParaRPr>
            </a:p>
            <a:p>
              <a:pPr indent="0" lvl="0" marL="0" rtl="0" algn="l">
                <a:spcBef>
                  <a:spcPts val="0"/>
                </a:spcBef>
                <a:spcAft>
                  <a:spcPts val="0"/>
                </a:spcAft>
                <a:buNone/>
              </a:pPr>
              <a:r>
                <a:t/>
              </a:r>
              <a:endParaRPr b="1" sz="800">
                <a:solidFill>
                  <a:schemeClr val="lt1"/>
                </a:solidFill>
                <a:latin typeface="Verdana"/>
                <a:ea typeface="Verdana"/>
                <a:cs typeface="Verdana"/>
                <a:sym typeface="Verdana"/>
              </a:endParaRPr>
            </a:p>
          </p:txBody>
        </p:sp>
      </p:grpSp>
      <p:sp>
        <p:nvSpPr>
          <p:cNvPr id="55" name="Google Shape;55;p4"/>
          <p:cNvSpPr txBox="1"/>
          <p:nvPr>
            <p:ph idx="12" type="sldNum"/>
          </p:nvPr>
        </p:nvSpPr>
        <p:spPr>
          <a:xfrm>
            <a:off x="8326797" y="4751140"/>
            <a:ext cx="548700" cy="393600"/>
          </a:xfrm>
          <a:prstGeom prst="rect">
            <a:avLst/>
          </a:prstGeom>
          <a:noFill/>
          <a:ln>
            <a:noFill/>
          </a:ln>
        </p:spPr>
        <p:txBody>
          <a:bodyPr anchorCtr="0" anchor="ctr" bIns="0" lIns="0" spcFirstLastPara="1" rIns="0" wrap="square" tIns="0">
            <a:normAutofit/>
          </a:bodyPr>
          <a:lstStyle>
            <a:lvl1pPr lvl="0" rtl="0" algn="r">
              <a:buNone/>
              <a:defRPr b="1" sz="700">
                <a:solidFill>
                  <a:srgbClr val="25316A"/>
                </a:solidFill>
                <a:latin typeface="Verdana"/>
                <a:ea typeface="Verdana"/>
                <a:cs typeface="Verdana"/>
                <a:sym typeface="Verdana"/>
              </a:defRPr>
            </a:lvl1pPr>
            <a:lvl2pPr lvl="1" rtl="0" algn="r">
              <a:buNone/>
              <a:defRPr b="1" sz="700">
                <a:solidFill>
                  <a:srgbClr val="25316A"/>
                </a:solidFill>
                <a:latin typeface="Verdana"/>
                <a:ea typeface="Verdana"/>
                <a:cs typeface="Verdana"/>
                <a:sym typeface="Verdana"/>
              </a:defRPr>
            </a:lvl2pPr>
            <a:lvl3pPr lvl="2" rtl="0" algn="r">
              <a:buNone/>
              <a:defRPr b="1" sz="700">
                <a:solidFill>
                  <a:srgbClr val="25316A"/>
                </a:solidFill>
                <a:latin typeface="Verdana"/>
                <a:ea typeface="Verdana"/>
                <a:cs typeface="Verdana"/>
                <a:sym typeface="Verdana"/>
              </a:defRPr>
            </a:lvl3pPr>
            <a:lvl4pPr lvl="3" rtl="0" algn="r">
              <a:buNone/>
              <a:defRPr b="1" sz="700">
                <a:solidFill>
                  <a:srgbClr val="25316A"/>
                </a:solidFill>
                <a:latin typeface="Verdana"/>
                <a:ea typeface="Verdana"/>
                <a:cs typeface="Verdana"/>
                <a:sym typeface="Verdana"/>
              </a:defRPr>
            </a:lvl4pPr>
            <a:lvl5pPr lvl="4" rtl="0" algn="r">
              <a:buNone/>
              <a:defRPr b="1" sz="700">
                <a:solidFill>
                  <a:srgbClr val="25316A"/>
                </a:solidFill>
                <a:latin typeface="Verdana"/>
                <a:ea typeface="Verdana"/>
                <a:cs typeface="Verdana"/>
                <a:sym typeface="Verdana"/>
              </a:defRPr>
            </a:lvl5pPr>
            <a:lvl6pPr lvl="5" rtl="0" algn="r">
              <a:buNone/>
              <a:defRPr b="1" sz="700">
                <a:solidFill>
                  <a:srgbClr val="25316A"/>
                </a:solidFill>
                <a:latin typeface="Verdana"/>
                <a:ea typeface="Verdana"/>
                <a:cs typeface="Verdana"/>
                <a:sym typeface="Verdana"/>
              </a:defRPr>
            </a:lvl6pPr>
            <a:lvl7pPr lvl="6" rtl="0" algn="r">
              <a:buNone/>
              <a:defRPr b="1" sz="700">
                <a:solidFill>
                  <a:srgbClr val="25316A"/>
                </a:solidFill>
                <a:latin typeface="Verdana"/>
                <a:ea typeface="Verdana"/>
                <a:cs typeface="Verdana"/>
                <a:sym typeface="Verdana"/>
              </a:defRPr>
            </a:lvl7pPr>
            <a:lvl8pPr lvl="7" rtl="0" algn="r">
              <a:buNone/>
              <a:defRPr b="1" sz="700">
                <a:solidFill>
                  <a:srgbClr val="25316A"/>
                </a:solidFill>
                <a:latin typeface="Verdana"/>
                <a:ea typeface="Verdana"/>
                <a:cs typeface="Verdana"/>
                <a:sym typeface="Verdana"/>
              </a:defRPr>
            </a:lvl8pPr>
            <a:lvl9pPr lvl="8" rtl="0" algn="r">
              <a:buNone/>
              <a:defRPr b="1" sz="700">
                <a:solidFill>
                  <a:srgbClr val="25316A"/>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text + photos">
  <p:cSld name="TITLE_2_1">
    <p:bg>
      <p:bgPr>
        <a:solidFill>
          <a:schemeClr val="lt2"/>
        </a:solidFill>
      </p:bgPr>
    </p:bg>
    <p:spTree>
      <p:nvGrpSpPr>
        <p:cNvPr id="56" name="Shape 56"/>
        <p:cNvGrpSpPr/>
        <p:nvPr/>
      </p:nvGrpSpPr>
      <p:grpSpPr>
        <a:xfrm>
          <a:off x="0" y="0"/>
          <a:ext cx="0" cy="0"/>
          <a:chOff x="0" y="0"/>
          <a:chExt cx="0" cy="0"/>
        </a:xfrm>
      </p:grpSpPr>
      <p:sp>
        <p:nvSpPr>
          <p:cNvPr id="57" name="Google Shape;57;p5"/>
          <p:cNvSpPr/>
          <p:nvPr/>
        </p:nvSpPr>
        <p:spPr>
          <a:xfrm>
            <a:off x="7825" y="0"/>
            <a:ext cx="9144000" cy="7200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58" name="Google Shape;58;p5"/>
          <p:cNvPicPr preferRelativeResize="0"/>
          <p:nvPr/>
        </p:nvPicPr>
        <p:blipFill>
          <a:blip r:embed="rId2">
            <a:alphaModFix/>
          </a:blip>
          <a:stretch>
            <a:fillRect/>
          </a:stretch>
        </p:blipFill>
        <p:spPr>
          <a:xfrm>
            <a:off x="8447938" y="146638"/>
            <a:ext cx="426720" cy="426720"/>
          </a:xfrm>
          <a:prstGeom prst="rect">
            <a:avLst/>
          </a:prstGeom>
          <a:noFill/>
          <a:ln>
            <a:noFill/>
          </a:ln>
        </p:spPr>
      </p:pic>
      <p:sp>
        <p:nvSpPr>
          <p:cNvPr id="59" name="Google Shape;59;p5"/>
          <p:cNvSpPr txBox="1"/>
          <p:nvPr>
            <p:ph type="title"/>
          </p:nvPr>
        </p:nvSpPr>
        <p:spPr>
          <a:xfrm>
            <a:off x="311700" y="219600"/>
            <a:ext cx="7703700" cy="280800"/>
          </a:xfrm>
          <a:prstGeom prst="rect">
            <a:avLst/>
          </a:prstGeom>
          <a:noFill/>
          <a:ln>
            <a:noFill/>
          </a:ln>
        </p:spPr>
        <p:txBody>
          <a:bodyPr anchorCtr="0" anchor="t" bIns="0" lIns="0" spcFirstLastPara="1" rIns="0" wrap="square" tIns="0">
            <a:spAutoFit/>
          </a:bodyPr>
          <a:lstStyle>
            <a:lvl1pPr lvl="0" rtl="0">
              <a:spcBef>
                <a:spcPts val="0"/>
              </a:spcBef>
              <a:spcAft>
                <a:spcPts val="0"/>
              </a:spcAft>
              <a:buClr>
                <a:srgbClr val="25316A"/>
              </a:buClr>
              <a:buSzPts val="1800"/>
              <a:buFont typeface="Verdana"/>
              <a:buNone/>
              <a:defRPr b="1" sz="1800">
                <a:solidFill>
                  <a:srgbClr val="25316A"/>
                </a:solidFill>
                <a:latin typeface="Verdana"/>
                <a:ea typeface="Verdana"/>
                <a:cs typeface="Verdana"/>
                <a:sym typeface="Verdan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60" name="Google Shape;60;p5"/>
          <p:cNvSpPr txBox="1"/>
          <p:nvPr>
            <p:ph idx="1" type="subTitle"/>
          </p:nvPr>
        </p:nvSpPr>
        <p:spPr>
          <a:xfrm>
            <a:off x="311700" y="2809875"/>
            <a:ext cx="2568300" cy="219600"/>
          </a:xfrm>
          <a:prstGeom prst="rect">
            <a:avLst/>
          </a:prstGeom>
        </p:spPr>
        <p:txBody>
          <a:bodyPr anchorCtr="0" anchor="t" bIns="0" lIns="0" spcFirstLastPara="1" rIns="0" wrap="square" tIns="0">
            <a:normAutofit/>
          </a:bodyPr>
          <a:lstStyle>
            <a:lvl1pPr lvl="0" rtl="0">
              <a:spcBef>
                <a:spcPts val="0"/>
              </a:spcBef>
              <a:spcAft>
                <a:spcPts val="0"/>
              </a:spcAft>
              <a:buClr>
                <a:srgbClr val="F26738"/>
              </a:buClr>
              <a:buSzPts val="1100"/>
              <a:buNone/>
              <a:defRPr sz="1100">
                <a:solidFill>
                  <a:srgbClr val="F26738"/>
                </a:solidFill>
              </a:defRPr>
            </a:lvl1pPr>
            <a:lvl2pPr lvl="1" rtl="0">
              <a:spcBef>
                <a:spcPts val="0"/>
              </a:spcBef>
              <a:spcAft>
                <a:spcPts val="0"/>
              </a:spcAft>
              <a:buSzPts val="1600"/>
              <a:buNone/>
              <a:defRPr/>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61" name="Google Shape;61;p5"/>
          <p:cNvSpPr txBox="1"/>
          <p:nvPr>
            <p:ph idx="2" type="body"/>
          </p:nvPr>
        </p:nvSpPr>
        <p:spPr>
          <a:xfrm>
            <a:off x="311700" y="3143775"/>
            <a:ext cx="2568300" cy="1428300"/>
          </a:xfrm>
          <a:prstGeom prst="rect">
            <a:avLst/>
          </a:prstGeom>
        </p:spPr>
        <p:txBody>
          <a:bodyPr anchorCtr="0" anchor="t" bIns="0" lIns="0" spcFirstLastPara="1" rIns="0" wrap="square" tIns="0">
            <a:normAutofit/>
          </a:bodyPr>
          <a:lstStyle>
            <a:lvl1pPr indent="-298450" lvl="0" marL="457200" rtl="0">
              <a:lnSpc>
                <a:spcPct val="100000"/>
              </a:lnSpc>
              <a:spcBef>
                <a:spcPts val="0"/>
              </a:spcBef>
              <a:spcAft>
                <a:spcPts val="0"/>
              </a:spcAft>
              <a:buSzPts val="1100"/>
              <a:buChar char="●"/>
              <a:defRPr b="0" sz="1100"/>
            </a:lvl1pPr>
            <a:lvl2pPr indent="-298450" lvl="1" marL="914400" rtl="0">
              <a:lnSpc>
                <a:spcPct val="100000"/>
              </a:lnSpc>
              <a:spcBef>
                <a:spcPts val="0"/>
              </a:spcBef>
              <a:spcAft>
                <a:spcPts val="0"/>
              </a:spcAft>
              <a:buSzPts val="1100"/>
              <a:buChar char="○"/>
              <a:defRPr b="0" sz="1100"/>
            </a:lvl2pPr>
            <a:lvl3pPr indent="-298450" lvl="2" marL="1371600" rtl="0">
              <a:lnSpc>
                <a:spcPct val="100000"/>
              </a:lnSpc>
              <a:spcBef>
                <a:spcPts val="0"/>
              </a:spcBef>
              <a:spcAft>
                <a:spcPts val="0"/>
              </a:spcAft>
              <a:buSzPts val="1100"/>
              <a:buChar char="■"/>
              <a:defRPr sz="1100"/>
            </a:lvl3pPr>
            <a:lvl4pPr indent="-298450" lvl="3" marL="1828800" rtl="0">
              <a:lnSpc>
                <a:spcPct val="100000"/>
              </a:lnSpc>
              <a:spcBef>
                <a:spcPts val="0"/>
              </a:spcBef>
              <a:spcAft>
                <a:spcPts val="0"/>
              </a:spcAft>
              <a:buSzPts val="1100"/>
              <a:buChar char="●"/>
              <a:defRPr sz="1100"/>
            </a:lvl4pPr>
            <a:lvl5pPr indent="-298450" lvl="4" marL="2286000" rtl="0">
              <a:lnSpc>
                <a:spcPct val="100000"/>
              </a:lnSpc>
              <a:spcBef>
                <a:spcPts val="0"/>
              </a:spcBef>
              <a:spcAft>
                <a:spcPts val="0"/>
              </a:spcAft>
              <a:buSzPts val="1100"/>
              <a:buChar char="○"/>
              <a:defRPr sz="1100"/>
            </a:lvl5pPr>
            <a:lvl6pPr indent="-298450" lvl="5" marL="2743200" rtl="0">
              <a:lnSpc>
                <a:spcPct val="100000"/>
              </a:lnSpc>
              <a:spcBef>
                <a:spcPts val="0"/>
              </a:spcBef>
              <a:spcAft>
                <a:spcPts val="0"/>
              </a:spcAft>
              <a:buSzPts val="1100"/>
              <a:buChar char="■"/>
              <a:defRPr sz="1100"/>
            </a:lvl6pPr>
            <a:lvl7pPr indent="-298450" lvl="6" marL="3200400" rtl="0">
              <a:lnSpc>
                <a:spcPct val="100000"/>
              </a:lnSpc>
              <a:spcBef>
                <a:spcPts val="0"/>
              </a:spcBef>
              <a:spcAft>
                <a:spcPts val="0"/>
              </a:spcAft>
              <a:buSzPts val="1100"/>
              <a:buChar char="●"/>
              <a:defRPr sz="1100"/>
            </a:lvl7pPr>
            <a:lvl8pPr indent="-298450" lvl="7" marL="3657600" rtl="0">
              <a:lnSpc>
                <a:spcPct val="100000"/>
              </a:lnSpc>
              <a:spcBef>
                <a:spcPts val="0"/>
              </a:spcBef>
              <a:spcAft>
                <a:spcPts val="0"/>
              </a:spcAft>
              <a:buSzPts val="1100"/>
              <a:buChar char="○"/>
              <a:defRPr sz="1100"/>
            </a:lvl8pPr>
            <a:lvl9pPr indent="-298450" lvl="8" marL="4114800" rtl="0">
              <a:lnSpc>
                <a:spcPct val="100000"/>
              </a:lnSpc>
              <a:spcBef>
                <a:spcPts val="0"/>
              </a:spcBef>
              <a:spcAft>
                <a:spcPts val="0"/>
              </a:spcAft>
              <a:buSzPts val="1100"/>
              <a:buChar char="■"/>
              <a:defRPr sz="1100"/>
            </a:lvl9pPr>
          </a:lstStyle>
          <a:p/>
        </p:txBody>
      </p:sp>
      <p:sp>
        <p:nvSpPr>
          <p:cNvPr id="62" name="Google Shape;62;p5"/>
          <p:cNvSpPr txBox="1"/>
          <p:nvPr>
            <p:ph idx="3" type="subTitle"/>
          </p:nvPr>
        </p:nvSpPr>
        <p:spPr>
          <a:xfrm>
            <a:off x="3301888" y="2809875"/>
            <a:ext cx="2568300" cy="219600"/>
          </a:xfrm>
          <a:prstGeom prst="rect">
            <a:avLst/>
          </a:prstGeom>
        </p:spPr>
        <p:txBody>
          <a:bodyPr anchorCtr="0" anchor="t" bIns="0" lIns="0" spcFirstLastPara="1" rIns="0" wrap="square" tIns="0">
            <a:normAutofit/>
          </a:bodyPr>
          <a:lstStyle>
            <a:lvl1pPr lvl="0" rtl="0">
              <a:spcBef>
                <a:spcPts val="0"/>
              </a:spcBef>
              <a:spcAft>
                <a:spcPts val="0"/>
              </a:spcAft>
              <a:buClr>
                <a:srgbClr val="F26738"/>
              </a:buClr>
              <a:buSzPts val="1100"/>
              <a:buNone/>
              <a:defRPr sz="1100">
                <a:solidFill>
                  <a:srgbClr val="F26738"/>
                </a:solidFill>
              </a:defRPr>
            </a:lvl1pPr>
            <a:lvl2pPr lvl="1" rtl="0">
              <a:spcBef>
                <a:spcPts val="0"/>
              </a:spcBef>
              <a:spcAft>
                <a:spcPts val="0"/>
              </a:spcAft>
              <a:buSzPts val="1600"/>
              <a:buNone/>
              <a:defRPr/>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63" name="Google Shape;63;p5"/>
          <p:cNvSpPr txBox="1"/>
          <p:nvPr>
            <p:ph idx="4" type="body"/>
          </p:nvPr>
        </p:nvSpPr>
        <p:spPr>
          <a:xfrm>
            <a:off x="3301900" y="3143775"/>
            <a:ext cx="2568300" cy="1428300"/>
          </a:xfrm>
          <a:prstGeom prst="rect">
            <a:avLst/>
          </a:prstGeom>
        </p:spPr>
        <p:txBody>
          <a:bodyPr anchorCtr="0" anchor="t" bIns="0" lIns="0" spcFirstLastPara="1" rIns="0" wrap="square" tIns="0">
            <a:normAutofit/>
          </a:bodyPr>
          <a:lstStyle>
            <a:lvl1pPr indent="-298450" lvl="0" marL="457200" rtl="0">
              <a:lnSpc>
                <a:spcPct val="100000"/>
              </a:lnSpc>
              <a:spcBef>
                <a:spcPts val="0"/>
              </a:spcBef>
              <a:spcAft>
                <a:spcPts val="0"/>
              </a:spcAft>
              <a:buSzPts val="1100"/>
              <a:buChar char="●"/>
              <a:defRPr b="0" sz="1100"/>
            </a:lvl1pPr>
            <a:lvl2pPr indent="-298450" lvl="1" marL="914400" rtl="0">
              <a:lnSpc>
                <a:spcPct val="100000"/>
              </a:lnSpc>
              <a:spcBef>
                <a:spcPts val="0"/>
              </a:spcBef>
              <a:spcAft>
                <a:spcPts val="0"/>
              </a:spcAft>
              <a:buSzPts val="1100"/>
              <a:buChar char="○"/>
              <a:defRPr b="0" sz="1100"/>
            </a:lvl2pPr>
            <a:lvl3pPr indent="-298450" lvl="2" marL="1371600" rtl="0">
              <a:lnSpc>
                <a:spcPct val="100000"/>
              </a:lnSpc>
              <a:spcBef>
                <a:spcPts val="0"/>
              </a:spcBef>
              <a:spcAft>
                <a:spcPts val="0"/>
              </a:spcAft>
              <a:buSzPts val="1100"/>
              <a:buChar char="■"/>
              <a:defRPr sz="1100"/>
            </a:lvl3pPr>
            <a:lvl4pPr indent="-298450" lvl="3" marL="1828800" rtl="0">
              <a:lnSpc>
                <a:spcPct val="100000"/>
              </a:lnSpc>
              <a:spcBef>
                <a:spcPts val="0"/>
              </a:spcBef>
              <a:spcAft>
                <a:spcPts val="0"/>
              </a:spcAft>
              <a:buSzPts val="1100"/>
              <a:buChar char="●"/>
              <a:defRPr sz="1100"/>
            </a:lvl4pPr>
            <a:lvl5pPr indent="-298450" lvl="4" marL="2286000" rtl="0">
              <a:lnSpc>
                <a:spcPct val="100000"/>
              </a:lnSpc>
              <a:spcBef>
                <a:spcPts val="0"/>
              </a:spcBef>
              <a:spcAft>
                <a:spcPts val="0"/>
              </a:spcAft>
              <a:buSzPts val="1100"/>
              <a:buChar char="○"/>
              <a:defRPr sz="1100"/>
            </a:lvl5pPr>
            <a:lvl6pPr indent="-298450" lvl="5" marL="2743200" rtl="0">
              <a:lnSpc>
                <a:spcPct val="100000"/>
              </a:lnSpc>
              <a:spcBef>
                <a:spcPts val="0"/>
              </a:spcBef>
              <a:spcAft>
                <a:spcPts val="0"/>
              </a:spcAft>
              <a:buSzPts val="1100"/>
              <a:buChar char="■"/>
              <a:defRPr sz="1100"/>
            </a:lvl6pPr>
            <a:lvl7pPr indent="-298450" lvl="6" marL="3200400" rtl="0">
              <a:lnSpc>
                <a:spcPct val="100000"/>
              </a:lnSpc>
              <a:spcBef>
                <a:spcPts val="0"/>
              </a:spcBef>
              <a:spcAft>
                <a:spcPts val="0"/>
              </a:spcAft>
              <a:buSzPts val="1100"/>
              <a:buChar char="●"/>
              <a:defRPr sz="1100"/>
            </a:lvl7pPr>
            <a:lvl8pPr indent="-298450" lvl="7" marL="3657600" rtl="0">
              <a:lnSpc>
                <a:spcPct val="100000"/>
              </a:lnSpc>
              <a:spcBef>
                <a:spcPts val="0"/>
              </a:spcBef>
              <a:spcAft>
                <a:spcPts val="0"/>
              </a:spcAft>
              <a:buSzPts val="1100"/>
              <a:buChar char="○"/>
              <a:defRPr sz="1100"/>
            </a:lvl8pPr>
            <a:lvl9pPr indent="-298450" lvl="8" marL="4114800" rtl="0">
              <a:lnSpc>
                <a:spcPct val="100000"/>
              </a:lnSpc>
              <a:spcBef>
                <a:spcPts val="0"/>
              </a:spcBef>
              <a:spcAft>
                <a:spcPts val="0"/>
              </a:spcAft>
              <a:buSzPts val="1100"/>
              <a:buChar char="■"/>
              <a:defRPr sz="1100"/>
            </a:lvl9pPr>
          </a:lstStyle>
          <a:p/>
        </p:txBody>
      </p:sp>
      <p:sp>
        <p:nvSpPr>
          <p:cNvPr id="64" name="Google Shape;64;p5"/>
          <p:cNvSpPr txBox="1"/>
          <p:nvPr>
            <p:ph idx="5" type="subTitle"/>
          </p:nvPr>
        </p:nvSpPr>
        <p:spPr>
          <a:xfrm>
            <a:off x="6292075" y="2809875"/>
            <a:ext cx="2568300" cy="219600"/>
          </a:xfrm>
          <a:prstGeom prst="rect">
            <a:avLst/>
          </a:prstGeom>
        </p:spPr>
        <p:txBody>
          <a:bodyPr anchorCtr="0" anchor="t" bIns="0" lIns="0" spcFirstLastPara="1" rIns="0" wrap="square" tIns="0">
            <a:normAutofit/>
          </a:bodyPr>
          <a:lstStyle>
            <a:lvl1pPr lvl="0" rtl="0">
              <a:spcBef>
                <a:spcPts val="0"/>
              </a:spcBef>
              <a:spcAft>
                <a:spcPts val="0"/>
              </a:spcAft>
              <a:buClr>
                <a:srgbClr val="F26738"/>
              </a:buClr>
              <a:buSzPts val="1100"/>
              <a:buNone/>
              <a:defRPr sz="1100">
                <a:solidFill>
                  <a:srgbClr val="F26738"/>
                </a:solidFill>
              </a:defRPr>
            </a:lvl1pPr>
            <a:lvl2pPr lvl="1" rtl="0">
              <a:spcBef>
                <a:spcPts val="0"/>
              </a:spcBef>
              <a:spcAft>
                <a:spcPts val="0"/>
              </a:spcAft>
              <a:buSzPts val="1600"/>
              <a:buNone/>
              <a:defRPr/>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65" name="Google Shape;65;p5"/>
          <p:cNvSpPr txBox="1"/>
          <p:nvPr>
            <p:ph idx="6" type="body"/>
          </p:nvPr>
        </p:nvSpPr>
        <p:spPr>
          <a:xfrm>
            <a:off x="6292100" y="3143775"/>
            <a:ext cx="2568300" cy="1428300"/>
          </a:xfrm>
          <a:prstGeom prst="rect">
            <a:avLst/>
          </a:prstGeom>
        </p:spPr>
        <p:txBody>
          <a:bodyPr anchorCtr="0" anchor="t" bIns="0" lIns="0" spcFirstLastPara="1" rIns="0" wrap="square" tIns="0">
            <a:normAutofit/>
          </a:bodyPr>
          <a:lstStyle>
            <a:lvl1pPr indent="-298450" lvl="0" marL="457200" rtl="0">
              <a:lnSpc>
                <a:spcPct val="100000"/>
              </a:lnSpc>
              <a:spcBef>
                <a:spcPts val="0"/>
              </a:spcBef>
              <a:spcAft>
                <a:spcPts val="0"/>
              </a:spcAft>
              <a:buSzPts val="1100"/>
              <a:buChar char="●"/>
              <a:defRPr b="0" sz="1100"/>
            </a:lvl1pPr>
            <a:lvl2pPr indent="-298450" lvl="1" marL="914400" rtl="0">
              <a:lnSpc>
                <a:spcPct val="100000"/>
              </a:lnSpc>
              <a:spcBef>
                <a:spcPts val="0"/>
              </a:spcBef>
              <a:spcAft>
                <a:spcPts val="0"/>
              </a:spcAft>
              <a:buSzPts val="1100"/>
              <a:buChar char="○"/>
              <a:defRPr b="0" sz="1100"/>
            </a:lvl2pPr>
            <a:lvl3pPr indent="-298450" lvl="2" marL="1371600" rtl="0">
              <a:lnSpc>
                <a:spcPct val="100000"/>
              </a:lnSpc>
              <a:spcBef>
                <a:spcPts val="0"/>
              </a:spcBef>
              <a:spcAft>
                <a:spcPts val="0"/>
              </a:spcAft>
              <a:buSzPts val="1100"/>
              <a:buChar char="■"/>
              <a:defRPr sz="1100"/>
            </a:lvl3pPr>
            <a:lvl4pPr indent="-298450" lvl="3" marL="1828800" rtl="0">
              <a:lnSpc>
                <a:spcPct val="100000"/>
              </a:lnSpc>
              <a:spcBef>
                <a:spcPts val="0"/>
              </a:spcBef>
              <a:spcAft>
                <a:spcPts val="0"/>
              </a:spcAft>
              <a:buSzPts val="1100"/>
              <a:buChar char="●"/>
              <a:defRPr sz="1100"/>
            </a:lvl4pPr>
            <a:lvl5pPr indent="-298450" lvl="4" marL="2286000" rtl="0">
              <a:lnSpc>
                <a:spcPct val="100000"/>
              </a:lnSpc>
              <a:spcBef>
                <a:spcPts val="0"/>
              </a:spcBef>
              <a:spcAft>
                <a:spcPts val="0"/>
              </a:spcAft>
              <a:buSzPts val="1100"/>
              <a:buChar char="○"/>
              <a:defRPr sz="1100"/>
            </a:lvl5pPr>
            <a:lvl6pPr indent="-298450" lvl="5" marL="2743200" rtl="0">
              <a:lnSpc>
                <a:spcPct val="100000"/>
              </a:lnSpc>
              <a:spcBef>
                <a:spcPts val="0"/>
              </a:spcBef>
              <a:spcAft>
                <a:spcPts val="0"/>
              </a:spcAft>
              <a:buSzPts val="1100"/>
              <a:buChar char="■"/>
              <a:defRPr sz="1100"/>
            </a:lvl6pPr>
            <a:lvl7pPr indent="-298450" lvl="6" marL="3200400" rtl="0">
              <a:lnSpc>
                <a:spcPct val="100000"/>
              </a:lnSpc>
              <a:spcBef>
                <a:spcPts val="0"/>
              </a:spcBef>
              <a:spcAft>
                <a:spcPts val="0"/>
              </a:spcAft>
              <a:buSzPts val="1100"/>
              <a:buChar char="●"/>
              <a:defRPr sz="1100"/>
            </a:lvl7pPr>
            <a:lvl8pPr indent="-298450" lvl="7" marL="3657600" rtl="0">
              <a:lnSpc>
                <a:spcPct val="100000"/>
              </a:lnSpc>
              <a:spcBef>
                <a:spcPts val="0"/>
              </a:spcBef>
              <a:spcAft>
                <a:spcPts val="0"/>
              </a:spcAft>
              <a:buSzPts val="1100"/>
              <a:buChar char="○"/>
              <a:defRPr sz="1100"/>
            </a:lvl8pPr>
            <a:lvl9pPr indent="-298450" lvl="8" marL="4114800" rtl="0">
              <a:lnSpc>
                <a:spcPct val="100000"/>
              </a:lnSpc>
              <a:spcBef>
                <a:spcPts val="0"/>
              </a:spcBef>
              <a:spcAft>
                <a:spcPts val="0"/>
              </a:spcAft>
              <a:buSzPts val="1100"/>
              <a:buChar char="■"/>
              <a:defRPr sz="1100"/>
            </a:lvl9pPr>
          </a:lstStyle>
          <a:p/>
        </p:txBody>
      </p:sp>
      <p:sp>
        <p:nvSpPr>
          <p:cNvPr id="66" name="Google Shape;66;p5"/>
          <p:cNvSpPr/>
          <p:nvPr>
            <p:ph idx="7" type="pic"/>
          </p:nvPr>
        </p:nvSpPr>
        <p:spPr>
          <a:xfrm>
            <a:off x="342900" y="972075"/>
            <a:ext cx="2537100" cy="1666500"/>
          </a:xfrm>
          <a:prstGeom prst="rect">
            <a:avLst/>
          </a:prstGeom>
          <a:noFill/>
          <a:ln>
            <a:noFill/>
          </a:ln>
        </p:spPr>
      </p:sp>
      <p:sp>
        <p:nvSpPr>
          <p:cNvPr id="67" name="Google Shape;67;p5"/>
          <p:cNvSpPr/>
          <p:nvPr>
            <p:ph idx="8" type="pic"/>
          </p:nvPr>
        </p:nvSpPr>
        <p:spPr>
          <a:xfrm>
            <a:off x="3303450" y="972075"/>
            <a:ext cx="2537100" cy="1666500"/>
          </a:xfrm>
          <a:prstGeom prst="rect">
            <a:avLst/>
          </a:prstGeom>
          <a:noFill/>
          <a:ln>
            <a:noFill/>
          </a:ln>
        </p:spPr>
      </p:sp>
      <p:sp>
        <p:nvSpPr>
          <p:cNvPr id="68" name="Google Shape;68;p5"/>
          <p:cNvSpPr/>
          <p:nvPr>
            <p:ph idx="9" type="pic"/>
          </p:nvPr>
        </p:nvSpPr>
        <p:spPr>
          <a:xfrm>
            <a:off x="6264000" y="972075"/>
            <a:ext cx="2537100" cy="1666500"/>
          </a:xfrm>
          <a:prstGeom prst="rect">
            <a:avLst/>
          </a:prstGeom>
          <a:noFill/>
          <a:ln>
            <a:noFill/>
          </a:ln>
        </p:spPr>
      </p:sp>
      <p:grpSp>
        <p:nvGrpSpPr>
          <p:cNvPr id="69" name="Google Shape;69;p5"/>
          <p:cNvGrpSpPr/>
          <p:nvPr/>
        </p:nvGrpSpPr>
        <p:grpSpPr>
          <a:xfrm>
            <a:off x="0" y="4847150"/>
            <a:ext cx="3950942" cy="201600"/>
            <a:chOff x="0" y="4847150"/>
            <a:chExt cx="3410100" cy="201600"/>
          </a:xfrm>
        </p:grpSpPr>
        <p:grpSp>
          <p:nvGrpSpPr>
            <p:cNvPr id="70" name="Google Shape;70;p5"/>
            <p:cNvGrpSpPr/>
            <p:nvPr/>
          </p:nvGrpSpPr>
          <p:grpSpPr>
            <a:xfrm>
              <a:off x="0" y="4847150"/>
              <a:ext cx="3410100" cy="201600"/>
              <a:chOff x="0" y="4847150"/>
              <a:chExt cx="3410100" cy="201600"/>
            </a:xfrm>
          </p:grpSpPr>
          <p:sp>
            <p:nvSpPr>
              <p:cNvPr id="71" name="Google Shape;71;p5"/>
              <p:cNvSpPr/>
              <p:nvPr/>
            </p:nvSpPr>
            <p:spPr>
              <a:xfrm>
                <a:off x="157200" y="4847150"/>
                <a:ext cx="3252900" cy="201600"/>
              </a:xfrm>
              <a:prstGeom prst="rect">
                <a:avLst/>
              </a:prstGeom>
              <a:solidFill>
                <a:srgbClr val="151F4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sp>
            <p:nvSpPr>
              <p:cNvPr id="72" name="Google Shape;72;p5"/>
              <p:cNvSpPr/>
              <p:nvPr/>
            </p:nvSpPr>
            <p:spPr>
              <a:xfrm>
                <a:off x="0" y="4847150"/>
                <a:ext cx="157200" cy="201600"/>
              </a:xfrm>
              <a:prstGeom prst="rect">
                <a:avLst/>
              </a:prstGeom>
              <a:solidFill>
                <a:srgbClr val="F2673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grpSp>
        <p:sp>
          <p:nvSpPr>
            <p:cNvPr id="73" name="Google Shape;73;p5"/>
            <p:cNvSpPr txBox="1"/>
            <p:nvPr/>
          </p:nvSpPr>
          <p:spPr>
            <a:xfrm>
              <a:off x="332400" y="4880825"/>
              <a:ext cx="2991900" cy="153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b="1" lang="en-GB" sz="800">
                  <a:solidFill>
                    <a:schemeClr val="lt1"/>
                  </a:solidFill>
                  <a:latin typeface="Verdana"/>
                  <a:ea typeface="Verdana"/>
                  <a:cs typeface="Verdana"/>
                  <a:sym typeface="Verdana"/>
                </a:rPr>
                <a:t>Ties de Kock &amp; Lia Hestina | MENOG 24 | </a:t>
              </a:r>
              <a:r>
                <a:rPr lang="en-GB" sz="800">
                  <a:solidFill>
                    <a:schemeClr val="lt1"/>
                  </a:solidFill>
                  <a:latin typeface="Verdana"/>
                  <a:ea typeface="Verdana"/>
                  <a:cs typeface="Verdana"/>
                  <a:sym typeface="Verdana"/>
                </a:rPr>
                <a:t>4 December 2024</a:t>
              </a:r>
              <a:endParaRPr sz="800">
                <a:solidFill>
                  <a:schemeClr val="lt1"/>
                </a:solidFill>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t/>
              </a:r>
              <a:endParaRPr b="1" sz="800">
                <a:solidFill>
                  <a:schemeClr val="lt1"/>
                </a:solidFill>
                <a:latin typeface="Verdana"/>
                <a:ea typeface="Verdana"/>
                <a:cs typeface="Verdana"/>
                <a:sym typeface="Verdana"/>
              </a:endParaRPr>
            </a:p>
            <a:p>
              <a:pPr indent="0" lvl="0" marL="0" rtl="0" algn="l">
                <a:spcBef>
                  <a:spcPts val="0"/>
                </a:spcBef>
                <a:spcAft>
                  <a:spcPts val="0"/>
                </a:spcAft>
                <a:buNone/>
              </a:pPr>
              <a:r>
                <a:t/>
              </a:r>
              <a:endParaRPr b="1" sz="800">
                <a:solidFill>
                  <a:schemeClr val="lt1"/>
                </a:solidFill>
                <a:latin typeface="Verdana"/>
                <a:ea typeface="Verdana"/>
                <a:cs typeface="Verdana"/>
                <a:sym typeface="Verdana"/>
              </a:endParaRPr>
            </a:p>
          </p:txBody>
        </p:sp>
      </p:grpSp>
      <p:sp>
        <p:nvSpPr>
          <p:cNvPr id="74" name="Google Shape;74;p5"/>
          <p:cNvSpPr txBox="1"/>
          <p:nvPr>
            <p:ph idx="12" type="sldNum"/>
          </p:nvPr>
        </p:nvSpPr>
        <p:spPr>
          <a:xfrm>
            <a:off x="8326797" y="4751140"/>
            <a:ext cx="548700" cy="393600"/>
          </a:xfrm>
          <a:prstGeom prst="rect">
            <a:avLst/>
          </a:prstGeom>
          <a:noFill/>
          <a:ln>
            <a:noFill/>
          </a:ln>
        </p:spPr>
        <p:txBody>
          <a:bodyPr anchorCtr="0" anchor="ctr" bIns="0" lIns="0" spcFirstLastPara="1" rIns="0" wrap="square" tIns="0">
            <a:normAutofit/>
          </a:bodyPr>
          <a:lstStyle>
            <a:lvl1pPr lvl="0" rtl="0" algn="r">
              <a:buNone/>
              <a:defRPr b="1" sz="700">
                <a:solidFill>
                  <a:srgbClr val="25316A"/>
                </a:solidFill>
                <a:latin typeface="Verdana"/>
                <a:ea typeface="Verdana"/>
                <a:cs typeface="Verdana"/>
                <a:sym typeface="Verdana"/>
              </a:defRPr>
            </a:lvl1pPr>
            <a:lvl2pPr lvl="1" rtl="0" algn="r">
              <a:buNone/>
              <a:defRPr b="1" sz="700">
                <a:solidFill>
                  <a:srgbClr val="25316A"/>
                </a:solidFill>
                <a:latin typeface="Verdana"/>
                <a:ea typeface="Verdana"/>
                <a:cs typeface="Verdana"/>
                <a:sym typeface="Verdana"/>
              </a:defRPr>
            </a:lvl2pPr>
            <a:lvl3pPr lvl="2" rtl="0" algn="r">
              <a:buNone/>
              <a:defRPr b="1" sz="700">
                <a:solidFill>
                  <a:srgbClr val="25316A"/>
                </a:solidFill>
                <a:latin typeface="Verdana"/>
                <a:ea typeface="Verdana"/>
                <a:cs typeface="Verdana"/>
                <a:sym typeface="Verdana"/>
              </a:defRPr>
            </a:lvl3pPr>
            <a:lvl4pPr lvl="3" rtl="0" algn="r">
              <a:buNone/>
              <a:defRPr b="1" sz="700">
                <a:solidFill>
                  <a:srgbClr val="25316A"/>
                </a:solidFill>
                <a:latin typeface="Verdana"/>
                <a:ea typeface="Verdana"/>
                <a:cs typeface="Verdana"/>
                <a:sym typeface="Verdana"/>
              </a:defRPr>
            </a:lvl4pPr>
            <a:lvl5pPr lvl="4" rtl="0" algn="r">
              <a:buNone/>
              <a:defRPr b="1" sz="700">
                <a:solidFill>
                  <a:srgbClr val="25316A"/>
                </a:solidFill>
                <a:latin typeface="Verdana"/>
                <a:ea typeface="Verdana"/>
                <a:cs typeface="Verdana"/>
                <a:sym typeface="Verdana"/>
              </a:defRPr>
            </a:lvl5pPr>
            <a:lvl6pPr lvl="5" rtl="0" algn="r">
              <a:buNone/>
              <a:defRPr b="1" sz="700">
                <a:solidFill>
                  <a:srgbClr val="25316A"/>
                </a:solidFill>
                <a:latin typeface="Verdana"/>
                <a:ea typeface="Verdana"/>
                <a:cs typeface="Verdana"/>
                <a:sym typeface="Verdana"/>
              </a:defRPr>
            </a:lvl6pPr>
            <a:lvl7pPr lvl="6" rtl="0" algn="r">
              <a:buNone/>
              <a:defRPr b="1" sz="700">
                <a:solidFill>
                  <a:srgbClr val="25316A"/>
                </a:solidFill>
                <a:latin typeface="Verdana"/>
                <a:ea typeface="Verdana"/>
                <a:cs typeface="Verdana"/>
                <a:sym typeface="Verdana"/>
              </a:defRPr>
            </a:lvl7pPr>
            <a:lvl8pPr lvl="7" rtl="0" algn="r">
              <a:buNone/>
              <a:defRPr b="1" sz="700">
                <a:solidFill>
                  <a:srgbClr val="25316A"/>
                </a:solidFill>
                <a:latin typeface="Verdana"/>
                <a:ea typeface="Verdana"/>
                <a:cs typeface="Verdana"/>
                <a:sym typeface="Verdana"/>
              </a:defRPr>
            </a:lvl8pPr>
            <a:lvl9pPr lvl="8" rtl="0" algn="r">
              <a:buNone/>
              <a:defRPr b="1" sz="700">
                <a:solidFill>
                  <a:srgbClr val="25316A"/>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GB"/>
              <a:t>‹#›</a:t>
            </a:fld>
            <a:endParaRPr/>
          </a:p>
        </p:txBody>
      </p:sp>
      <p:grpSp>
        <p:nvGrpSpPr>
          <p:cNvPr id="75" name="Google Shape;75;p5"/>
          <p:cNvGrpSpPr/>
          <p:nvPr/>
        </p:nvGrpSpPr>
        <p:grpSpPr>
          <a:xfrm>
            <a:off x="0" y="4847150"/>
            <a:ext cx="4020849" cy="201600"/>
            <a:chOff x="0" y="4847150"/>
            <a:chExt cx="3410100" cy="201600"/>
          </a:xfrm>
        </p:grpSpPr>
        <p:grpSp>
          <p:nvGrpSpPr>
            <p:cNvPr id="76" name="Google Shape;76;p5"/>
            <p:cNvGrpSpPr/>
            <p:nvPr/>
          </p:nvGrpSpPr>
          <p:grpSpPr>
            <a:xfrm>
              <a:off x="0" y="4847150"/>
              <a:ext cx="3410100" cy="201600"/>
              <a:chOff x="0" y="4847150"/>
              <a:chExt cx="3410100" cy="201600"/>
            </a:xfrm>
          </p:grpSpPr>
          <p:sp>
            <p:nvSpPr>
              <p:cNvPr id="77" name="Google Shape;77;p5"/>
              <p:cNvSpPr/>
              <p:nvPr/>
            </p:nvSpPr>
            <p:spPr>
              <a:xfrm>
                <a:off x="157200" y="4847150"/>
                <a:ext cx="3252900" cy="201600"/>
              </a:xfrm>
              <a:prstGeom prst="rect">
                <a:avLst/>
              </a:prstGeom>
              <a:solidFill>
                <a:srgbClr val="151F4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sp>
            <p:nvSpPr>
              <p:cNvPr id="78" name="Google Shape;78;p5"/>
              <p:cNvSpPr/>
              <p:nvPr/>
            </p:nvSpPr>
            <p:spPr>
              <a:xfrm>
                <a:off x="0" y="4847150"/>
                <a:ext cx="157200" cy="201600"/>
              </a:xfrm>
              <a:prstGeom prst="rect">
                <a:avLst/>
              </a:prstGeom>
              <a:solidFill>
                <a:srgbClr val="F2673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grpSp>
        <p:sp>
          <p:nvSpPr>
            <p:cNvPr id="79" name="Google Shape;79;p5"/>
            <p:cNvSpPr txBox="1"/>
            <p:nvPr/>
          </p:nvSpPr>
          <p:spPr>
            <a:xfrm>
              <a:off x="332400" y="4880825"/>
              <a:ext cx="2991900" cy="153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b="1" lang="en-GB" sz="800">
                  <a:solidFill>
                    <a:schemeClr val="lt1"/>
                  </a:solidFill>
                  <a:latin typeface="Verdana"/>
                  <a:ea typeface="Verdana"/>
                  <a:cs typeface="Verdana"/>
                  <a:sym typeface="Verdana"/>
                </a:rPr>
                <a:t>Ties de Kock &amp; Lia Hestina | MENOG 24 | </a:t>
              </a:r>
              <a:r>
                <a:rPr lang="en-GB" sz="800">
                  <a:solidFill>
                    <a:schemeClr val="lt1"/>
                  </a:solidFill>
                  <a:latin typeface="Verdana"/>
                  <a:ea typeface="Verdana"/>
                  <a:cs typeface="Verdana"/>
                  <a:sym typeface="Verdana"/>
                </a:rPr>
                <a:t>4 December 2024</a:t>
              </a:r>
              <a:endParaRPr sz="800">
                <a:solidFill>
                  <a:schemeClr val="lt1"/>
                </a:solidFill>
                <a:latin typeface="Verdana"/>
                <a:ea typeface="Verdana"/>
                <a:cs typeface="Verdana"/>
                <a:sym typeface="Verdana"/>
              </a:endParaRPr>
            </a:p>
            <a:p>
              <a:pPr indent="0" lvl="0" marL="0" rtl="0" algn="l">
                <a:spcBef>
                  <a:spcPts val="0"/>
                </a:spcBef>
                <a:spcAft>
                  <a:spcPts val="0"/>
                </a:spcAft>
                <a:buNone/>
              </a:pPr>
              <a:r>
                <a:t/>
              </a:r>
              <a:endParaRPr b="1" sz="800">
                <a:solidFill>
                  <a:schemeClr val="lt1"/>
                </a:solidFill>
                <a:latin typeface="Verdana"/>
                <a:ea typeface="Verdana"/>
                <a:cs typeface="Verdana"/>
                <a:sym typeface="Verdana"/>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Page - 5 Column text &amp; photos">
  <p:cSld name="TITLE_2_1_1">
    <p:bg>
      <p:bgPr>
        <a:solidFill>
          <a:schemeClr val="lt2"/>
        </a:solidFill>
      </p:bgPr>
    </p:bg>
    <p:spTree>
      <p:nvGrpSpPr>
        <p:cNvPr id="80" name="Shape 80"/>
        <p:cNvGrpSpPr/>
        <p:nvPr/>
      </p:nvGrpSpPr>
      <p:grpSpPr>
        <a:xfrm>
          <a:off x="0" y="0"/>
          <a:ext cx="0" cy="0"/>
          <a:chOff x="0" y="0"/>
          <a:chExt cx="0" cy="0"/>
        </a:xfrm>
      </p:grpSpPr>
      <p:sp>
        <p:nvSpPr>
          <p:cNvPr id="81" name="Google Shape;81;p6"/>
          <p:cNvSpPr txBox="1"/>
          <p:nvPr>
            <p:ph idx="1" type="body"/>
          </p:nvPr>
        </p:nvSpPr>
        <p:spPr>
          <a:xfrm>
            <a:off x="6997100" y="2280075"/>
            <a:ext cx="1471800" cy="151800"/>
          </a:xfrm>
          <a:prstGeom prst="rect">
            <a:avLst/>
          </a:prstGeom>
        </p:spPr>
        <p:txBody>
          <a:bodyPr anchorCtr="0" anchor="t" bIns="0" lIns="0" spcFirstLastPara="1" rIns="0" wrap="square" tIns="0">
            <a:normAutofit/>
          </a:bodyPr>
          <a:lstStyle>
            <a:lvl1pPr indent="-298450" lvl="0" marL="457200" rtl="0" algn="ctr">
              <a:lnSpc>
                <a:spcPct val="100000"/>
              </a:lnSpc>
              <a:spcBef>
                <a:spcPts val="0"/>
              </a:spcBef>
              <a:spcAft>
                <a:spcPts val="0"/>
              </a:spcAft>
              <a:buSzPts val="1100"/>
              <a:buChar char="●"/>
              <a:defRPr sz="1100"/>
            </a:lvl1pPr>
            <a:lvl2pPr indent="-298450" lvl="1" marL="914400" rtl="0">
              <a:lnSpc>
                <a:spcPct val="100000"/>
              </a:lnSpc>
              <a:spcBef>
                <a:spcPts val="0"/>
              </a:spcBef>
              <a:spcAft>
                <a:spcPts val="0"/>
              </a:spcAft>
              <a:buSzPts val="1100"/>
              <a:buChar char="○"/>
              <a:defRPr b="0" sz="1100"/>
            </a:lvl2pPr>
            <a:lvl3pPr indent="-298450" lvl="2" marL="1371600" rtl="0">
              <a:lnSpc>
                <a:spcPct val="100000"/>
              </a:lnSpc>
              <a:spcBef>
                <a:spcPts val="0"/>
              </a:spcBef>
              <a:spcAft>
                <a:spcPts val="0"/>
              </a:spcAft>
              <a:buSzPts val="1100"/>
              <a:buChar char="■"/>
              <a:defRPr sz="1100"/>
            </a:lvl3pPr>
            <a:lvl4pPr indent="-298450" lvl="3" marL="1828800" rtl="0">
              <a:lnSpc>
                <a:spcPct val="100000"/>
              </a:lnSpc>
              <a:spcBef>
                <a:spcPts val="0"/>
              </a:spcBef>
              <a:spcAft>
                <a:spcPts val="0"/>
              </a:spcAft>
              <a:buSzPts val="1100"/>
              <a:buChar char="●"/>
              <a:defRPr sz="1100"/>
            </a:lvl4pPr>
            <a:lvl5pPr indent="-298450" lvl="4" marL="2286000" rtl="0">
              <a:lnSpc>
                <a:spcPct val="100000"/>
              </a:lnSpc>
              <a:spcBef>
                <a:spcPts val="0"/>
              </a:spcBef>
              <a:spcAft>
                <a:spcPts val="0"/>
              </a:spcAft>
              <a:buSzPts val="1100"/>
              <a:buChar char="○"/>
              <a:defRPr sz="1100"/>
            </a:lvl5pPr>
            <a:lvl6pPr indent="-298450" lvl="5" marL="2743200" rtl="0">
              <a:lnSpc>
                <a:spcPct val="100000"/>
              </a:lnSpc>
              <a:spcBef>
                <a:spcPts val="0"/>
              </a:spcBef>
              <a:spcAft>
                <a:spcPts val="0"/>
              </a:spcAft>
              <a:buSzPts val="1100"/>
              <a:buChar char="■"/>
              <a:defRPr sz="1100"/>
            </a:lvl6pPr>
            <a:lvl7pPr indent="-298450" lvl="6" marL="3200400" rtl="0">
              <a:lnSpc>
                <a:spcPct val="100000"/>
              </a:lnSpc>
              <a:spcBef>
                <a:spcPts val="0"/>
              </a:spcBef>
              <a:spcAft>
                <a:spcPts val="0"/>
              </a:spcAft>
              <a:buSzPts val="1100"/>
              <a:buChar char="●"/>
              <a:defRPr sz="1100"/>
            </a:lvl7pPr>
            <a:lvl8pPr indent="-298450" lvl="7" marL="3657600" rtl="0">
              <a:lnSpc>
                <a:spcPct val="100000"/>
              </a:lnSpc>
              <a:spcBef>
                <a:spcPts val="0"/>
              </a:spcBef>
              <a:spcAft>
                <a:spcPts val="0"/>
              </a:spcAft>
              <a:buSzPts val="1100"/>
              <a:buChar char="○"/>
              <a:defRPr sz="1100"/>
            </a:lvl8pPr>
            <a:lvl9pPr indent="-298450" lvl="8" marL="4114800" rtl="0">
              <a:lnSpc>
                <a:spcPct val="100000"/>
              </a:lnSpc>
              <a:spcBef>
                <a:spcPts val="0"/>
              </a:spcBef>
              <a:spcAft>
                <a:spcPts val="0"/>
              </a:spcAft>
              <a:buSzPts val="1100"/>
              <a:buChar char="■"/>
              <a:defRPr sz="1100"/>
            </a:lvl9pPr>
          </a:lstStyle>
          <a:p/>
        </p:txBody>
      </p:sp>
      <p:sp>
        <p:nvSpPr>
          <p:cNvPr id="82" name="Google Shape;82;p6"/>
          <p:cNvSpPr txBox="1"/>
          <p:nvPr>
            <p:ph idx="2" type="body"/>
          </p:nvPr>
        </p:nvSpPr>
        <p:spPr>
          <a:xfrm>
            <a:off x="6997100" y="2485861"/>
            <a:ext cx="1471800" cy="151800"/>
          </a:xfrm>
          <a:prstGeom prst="rect">
            <a:avLst/>
          </a:prstGeom>
        </p:spPr>
        <p:txBody>
          <a:bodyPr anchorCtr="0" anchor="t" bIns="0" lIns="0" spcFirstLastPara="1" rIns="0" wrap="square" tIns="0">
            <a:normAutofit/>
          </a:bodyPr>
          <a:lstStyle>
            <a:lvl1pPr indent="-298450" lvl="0" marL="457200" rtl="0" algn="ctr">
              <a:lnSpc>
                <a:spcPct val="100000"/>
              </a:lnSpc>
              <a:spcBef>
                <a:spcPts val="0"/>
              </a:spcBef>
              <a:spcAft>
                <a:spcPts val="0"/>
              </a:spcAft>
              <a:buSzPts val="1100"/>
              <a:buChar char="●"/>
              <a:defRPr b="0" sz="1100"/>
            </a:lvl1pPr>
            <a:lvl2pPr indent="-298450" lvl="1" marL="914400" rtl="0" algn="ctr">
              <a:lnSpc>
                <a:spcPct val="100000"/>
              </a:lnSpc>
              <a:spcBef>
                <a:spcPts val="0"/>
              </a:spcBef>
              <a:spcAft>
                <a:spcPts val="0"/>
              </a:spcAft>
              <a:buSzPts val="1100"/>
              <a:buChar char="○"/>
              <a:defRPr b="0" sz="1100"/>
            </a:lvl2pPr>
            <a:lvl3pPr indent="-298450" lvl="2" marL="1371600" rtl="0" algn="ctr">
              <a:lnSpc>
                <a:spcPct val="100000"/>
              </a:lnSpc>
              <a:spcBef>
                <a:spcPts val="0"/>
              </a:spcBef>
              <a:spcAft>
                <a:spcPts val="0"/>
              </a:spcAft>
              <a:buSzPts val="1100"/>
              <a:buChar char="■"/>
              <a:defRPr sz="1100"/>
            </a:lvl3pPr>
            <a:lvl4pPr indent="-298450" lvl="3" marL="1828800" rtl="0" algn="ctr">
              <a:lnSpc>
                <a:spcPct val="100000"/>
              </a:lnSpc>
              <a:spcBef>
                <a:spcPts val="0"/>
              </a:spcBef>
              <a:spcAft>
                <a:spcPts val="0"/>
              </a:spcAft>
              <a:buSzPts val="1100"/>
              <a:buChar char="●"/>
              <a:defRPr sz="1100"/>
            </a:lvl4pPr>
            <a:lvl5pPr indent="-298450" lvl="4" marL="2286000" rtl="0" algn="ctr">
              <a:lnSpc>
                <a:spcPct val="100000"/>
              </a:lnSpc>
              <a:spcBef>
                <a:spcPts val="0"/>
              </a:spcBef>
              <a:spcAft>
                <a:spcPts val="0"/>
              </a:spcAft>
              <a:buSzPts val="1100"/>
              <a:buChar char="○"/>
              <a:defRPr sz="1100"/>
            </a:lvl5pPr>
            <a:lvl6pPr indent="-298450" lvl="5" marL="2743200" rtl="0" algn="ctr">
              <a:lnSpc>
                <a:spcPct val="100000"/>
              </a:lnSpc>
              <a:spcBef>
                <a:spcPts val="0"/>
              </a:spcBef>
              <a:spcAft>
                <a:spcPts val="0"/>
              </a:spcAft>
              <a:buSzPts val="1100"/>
              <a:buChar char="■"/>
              <a:defRPr sz="1100"/>
            </a:lvl6pPr>
            <a:lvl7pPr indent="-298450" lvl="6" marL="3200400" rtl="0" algn="ctr">
              <a:lnSpc>
                <a:spcPct val="100000"/>
              </a:lnSpc>
              <a:spcBef>
                <a:spcPts val="0"/>
              </a:spcBef>
              <a:spcAft>
                <a:spcPts val="0"/>
              </a:spcAft>
              <a:buSzPts val="1100"/>
              <a:buChar char="●"/>
              <a:defRPr sz="1100"/>
            </a:lvl7pPr>
            <a:lvl8pPr indent="-298450" lvl="7" marL="3657600" rtl="0" algn="ctr">
              <a:lnSpc>
                <a:spcPct val="100000"/>
              </a:lnSpc>
              <a:spcBef>
                <a:spcPts val="0"/>
              </a:spcBef>
              <a:spcAft>
                <a:spcPts val="0"/>
              </a:spcAft>
              <a:buSzPts val="1100"/>
              <a:buChar char="○"/>
              <a:defRPr sz="1100"/>
            </a:lvl8pPr>
            <a:lvl9pPr indent="-298450" lvl="8" marL="4114800" rtl="0" algn="ctr">
              <a:lnSpc>
                <a:spcPct val="100000"/>
              </a:lnSpc>
              <a:spcBef>
                <a:spcPts val="0"/>
              </a:spcBef>
              <a:spcAft>
                <a:spcPts val="0"/>
              </a:spcAft>
              <a:buSzPts val="1100"/>
              <a:buChar char="■"/>
              <a:defRPr sz="1100"/>
            </a:lvl9pPr>
          </a:lstStyle>
          <a:p/>
        </p:txBody>
      </p:sp>
      <p:sp>
        <p:nvSpPr>
          <p:cNvPr id="83" name="Google Shape;83;p6"/>
          <p:cNvSpPr/>
          <p:nvPr>
            <p:ph idx="3" type="pic"/>
          </p:nvPr>
        </p:nvSpPr>
        <p:spPr>
          <a:xfrm>
            <a:off x="7155200" y="972075"/>
            <a:ext cx="1155600" cy="1155600"/>
          </a:xfrm>
          <a:prstGeom prst="ellipse">
            <a:avLst/>
          </a:prstGeom>
          <a:noFill/>
          <a:ln>
            <a:noFill/>
          </a:ln>
        </p:spPr>
      </p:sp>
      <p:sp>
        <p:nvSpPr>
          <p:cNvPr id="84" name="Google Shape;84;p6"/>
          <p:cNvSpPr/>
          <p:nvPr>
            <p:ph idx="4" type="pic"/>
          </p:nvPr>
        </p:nvSpPr>
        <p:spPr>
          <a:xfrm>
            <a:off x="7155200" y="2982450"/>
            <a:ext cx="1155600" cy="1155600"/>
          </a:xfrm>
          <a:prstGeom prst="ellipse">
            <a:avLst/>
          </a:prstGeom>
          <a:noFill/>
          <a:ln>
            <a:noFill/>
          </a:ln>
        </p:spPr>
      </p:sp>
      <p:sp>
        <p:nvSpPr>
          <p:cNvPr id="85" name="Google Shape;85;p6"/>
          <p:cNvSpPr txBox="1"/>
          <p:nvPr>
            <p:ph idx="5" type="body"/>
          </p:nvPr>
        </p:nvSpPr>
        <p:spPr>
          <a:xfrm>
            <a:off x="6997100" y="4290450"/>
            <a:ext cx="1471800" cy="151800"/>
          </a:xfrm>
          <a:prstGeom prst="rect">
            <a:avLst/>
          </a:prstGeom>
        </p:spPr>
        <p:txBody>
          <a:bodyPr anchorCtr="0" anchor="t" bIns="0" lIns="0" spcFirstLastPara="1" rIns="0" wrap="square" tIns="0">
            <a:normAutofit/>
          </a:bodyPr>
          <a:lstStyle>
            <a:lvl1pPr indent="-298450" lvl="0" marL="457200" rtl="0" algn="ctr">
              <a:lnSpc>
                <a:spcPct val="100000"/>
              </a:lnSpc>
              <a:spcBef>
                <a:spcPts val="0"/>
              </a:spcBef>
              <a:spcAft>
                <a:spcPts val="0"/>
              </a:spcAft>
              <a:buSzPts val="1100"/>
              <a:buChar char="●"/>
              <a:defRPr sz="1100"/>
            </a:lvl1pPr>
            <a:lvl2pPr indent="-298450" lvl="1" marL="914400" rtl="0">
              <a:lnSpc>
                <a:spcPct val="100000"/>
              </a:lnSpc>
              <a:spcBef>
                <a:spcPts val="0"/>
              </a:spcBef>
              <a:spcAft>
                <a:spcPts val="0"/>
              </a:spcAft>
              <a:buSzPts val="1100"/>
              <a:buChar char="○"/>
              <a:defRPr b="0" sz="1100"/>
            </a:lvl2pPr>
            <a:lvl3pPr indent="-298450" lvl="2" marL="1371600" rtl="0">
              <a:lnSpc>
                <a:spcPct val="100000"/>
              </a:lnSpc>
              <a:spcBef>
                <a:spcPts val="0"/>
              </a:spcBef>
              <a:spcAft>
                <a:spcPts val="0"/>
              </a:spcAft>
              <a:buSzPts val="1100"/>
              <a:buChar char="■"/>
              <a:defRPr sz="1100"/>
            </a:lvl3pPr>
            <a:lvl4pPr indent="-298450" lvl="3" marL="1828800" rtl="0">
              <a:lnSpc>
                <a:spcPct val="100000"/>
              </a:lnSpc>
              <a:spcBef>
                <a:spcPts val="0"/>
              </a:spcBef>
              <a:spcAft>
                <a:spcPts val="0"/>
              </a:spcAft>
              <a:buSzPts val="1100"/>
              <a:buChar char="●"/>
              <a:defRPr sz="1100"/>
            </a:lvl4pPr>
            <a:lvl5pPr indent="-298450" lvl="4" marL="2286000" rtl="0">
              <a:lnSpc>
                <a:spcPct val="100000"/>
              </a:lnSpc>
              <a:spcBef>
                <a:spcPts val="0"/>
              </a:spcBef>
              <a:spcAft>
                <a:spcPts val="0"/>
              </a:spcAft>
              <a:buSzPts val="1100"/>
              <a:buChar char="○"/>
              <a:defRPr sz="1100"/>
            </a:lvl5pPr>
            <a:lvl6pPr indent="-298450" lvl="5" marL="2743200" rtl="0">
              <a:lnSpc>
                <a:spcPct val="100000"/>
              </a:lnSpc>
              <a:spcBef>
                <a:spcPts val="0"/>
              </a:spcBef>
              <a:spcAft>
                <a:spcPts val="0"/>
              </a:spcAft>
              <a:buSzPts val="1100"/>
              <a:buChar char="■"/>
              <a:defRPr sz="1100"/>
            </a:lvl6pPr>
            <a:lvl7pPr indent="-298450" lvl="6" marL="3200400" rtl="0">
              <a:lnSpc>
                <a:spcPct val="100000"/>
              </a:lnSpc>
              <a:spcBef>
                <a:spcPts val="0"/>
              </a:spcBef>
              <a:spcAft>
                <a:spcPts val="0"/>
              </a:spcAft>
              <a:buSzPts val="1100"/>
              <a:buChar char="●"/>
              <a:defRPr sz="1100"/>
            </a:lvl7pPr>
            <a:lvl8pPr indent="-298450" lvl="7" marL="3657600" rtl="0">
              <a:lnSpc>
                <a:spcPct val="100000"/>
              </a:lnSpc>
              <a:spcBef>
                <a:spcPts val="0"/>
              </a:spcBef>
              <a:spcAft>
                <a:spcPts val="0"/>
              </a:spcAft>
              <a:buSzPts val="1100"/>
              <a:buChar char="○"/>
              <a:defRPr sz="1100"/>
            </a:lvl8pPr>
            <a:lvl9pPr indent="-298450" lvl="8" marL="4114800" rtl="0">
              <a:lnSpc>
                <a:spcPct val="100000"/>
              </a:lnSpc>
              <a:spcBef>
                <a:spcPts val="0"/>
              </a:spcBef>
              <a:spcAft>
                <a:spcPts val="0"/>
              </a:spcAft>
              <a:buSzPts val="1100"/>
              <a:buChar char="■"/>
              <a:defRPr sz="1100"/>
            </a:lvl9pPr>
          </a:lstStyle>
          <a:p/>
        </p:txBody>
      </p:sp>
      <p:sp>
        <p:nvSpPr>
          <p:cNvPr id="86" name="Google Shape;86;p6"/>
          <p:cNvSpPr txBox="1"/>
          <p:nvPr>
            <p:ph idx="6" type="body"/>
          </p:nvPr>
        </p:nvSpPr>
        <p:spPr>
          <a:xfrm>
            <a:off x="6997100" y="4496236"/>
            <a:ext cx="1471800" cy="151800"/>
          </a:xfrm>
          <a:prstGeom prst="rect">
            <a:avLst/>
          </a:prstGeom>
        </p:spPr>
        <p:txBody>
          <a:bodyPr anchorCtr="0" anchor="t" bIns="0" lIns="0" spcFirstLastPara="1" rIns="0" wrap="square" tIns="0">
            <a:normAutofit/>
          </a:bodyPr>
          <a:lstStyle>
            <a:lvl1pPr indent="-298450" lvl="0" marL="457200" rtl="0" algn="ctr">
              <a:lnSpc>
                <a:spcPct val="100000"/>
              </a:lnSpc>
              <a:spcBef>
                <a:spcPts val="0"/>
              </a:spcBef>
              <a:spcAft>
                <a:spcPts val="0"/>
              </a:spcAft>
              <a:buSzPts val="1100"/>
              <a:buChar char="●"/>
              <a:defRPr b="0" sz="1100"/>
            </a:lvl1pPr>
            <a:lvl2pPr indent="-298450" lvl="1" marL="914400" rtl="0" algn="ctr">
              <a:lnSpc>
                <a:spcPct val="100000"/>
              </a:lnSpc>
              <a:spcBef>
                <a:spcPts val="0"/>
              </a:spcBef>
              <a:spcAft>
                <a:spcPts val="0"/>
              </a:spcAft>
              <a:buSzPts val="1100"/>
              <a:buChar char="○"/>
              <a:defRPr b="0" sz="1100"/>
            </a:lvl2pPr>
            <a:lvl3pPr indent="-298450" lvl="2" marL="1371600" rtl="0" algn="ctr">
              <a:lnSpc>
                <a:spcPct val="100000"/>
              </a:lnSpc>
              <a:spcBef>
                <a:spcPts val="0"/>
              </a:spcBef>
              <a:spcAft>
                <a:spcPts val="0"/>
              </a:spcAft>
              <a:buSzPts val="1100"/>
              <a:buChar char="■"/>
              <a:defRPr sz="1100"/>
            </a:lvl3pPr>
            <a:lvl4pPr indent="-298450" lvl="3" marL="1828800" rtl="0" algn="ctr">
              <a:lnSpc>
                <a:spcPct val="100000"/>
              </a:lnSpc>
              <a:spcBef>
                <a:spcPts val="0"/>
              </a:spcBef>
              <a:spcAft>
                <a:spcPts val="0"/>
              </a:spcAft>
              <a:buSzPts val="1100"/>
              <a:buChar char="●"/>
              <a:defRPr sz="1100"/>
            </a:lvl4pPr>
            <a:lvl5pPr indent="-298450" lvl="4" marL="2286000" rtl="0" algn="ctr">
              <a:lnSpc>
                <a:spcPct val="100000"/>
              </a:lnSpc>
              <a:spcBef>
                <a:spcPts val="0"/>
              </a:spcBef>
              <a:spcAft>
                <a:spcPts val="0"/>
              </a:spcAft>
              <a:buSzPts val="1100"/>
              <a:buChar char="○"/>
              <a:defRPr sz="1100"/>
            </a:lvl5pPr>
            <a:lvl6pPr indent="-298450" lvl="5" marL="2743200" rtl="0" algn="ctr">
              <a:lnSpc>
                <a:spcPct val="100000"/>
              </a:lnSpc>
              <a:spcBef>
                <a:spcPts val="0"/>
              </a:spcBef>
              <a:spcAft>
                <a:spcPts val="0"/>
              </a:spcAft>
              <a:buSzPts val="1100"/>
              <a:buChar char="■"/>
              <a:defRPr sz="1100"/>
            </a:lvl6pPr>
            <a:lvl7pPr indent="-298450" lvl="6" marL="3200400" rtl="0" algn="ctr">
              <a:lnSpc>
                <a:spcPct val="100000"/>
              </a:lnSpc>
              <a:spcBef>
                <a:spcPts val="0"/>
              </a:spcBef>
              <a:spcAft>
                <a:spcPts val="0"/>
              </a:spcAft>
              <a:buSzPts val="1100"/>
              <a:buChar char="●"/>
              <a:defRPr sz="1100"/>
            </a:lvl7pPr>
            <a:lvl8pPr indent="-298450" lvl="7" marL="3657600" rtl="0" algn="ctr">
              <a:lnSpc>
                <a:spcPct val="100000"/>
              </a:lnSpc>
              <a:spcBef>
                <a:spcPts val="0"/>
              </a:spcBef>
              <a:spcAft>
                <a:spcPts val="0"/>
              </a:spcAft>
              <a:buSzPts val="1100"/>
              <a:buChar char="○"/>
              <a:defRPr sz="1100"/>
            </a:lvl8pPr>
            <a:lvl9pPr indent="-298450" lvl="8" marL="4114800" rtl="0" algn="ctr">
              <a:lnSpc>
                <a:spcPct val="100000"/>
              </a:lnSpc>
              <a:spcBef>
                <a:spcPts val="0"/>
              </a:spcBef>
              <a:spcAft>
                <a:spcPts val="0"/>
              </a:spcAft>
              <a:buSzPts val="1100"/>
              <a:buChar char="■"/>
              <a:defRPr sz="1100"/>
            </a:lvl9pPr>
          </a:lstStyle>
          <a:p/>
        </p:txBody>
      </p:sp>
      <p:sp>
        <p:nvSpPr>
          <p:cNvPr id="87" name="Google Shape;87;p6"/>
          <p:cNvSpPr/>
          <p:nvPr/>
        </p:nvSpPr>
        <p:spPr>
          <a:xfrm>
            <a:off x="7825" y="0"/>
            <a:ext cx="9144000" cy="7200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88" name="Google Shape;88;p6"/>
          <p:cNvPicPr preferRelativeResize="0"/>
          <p:nvPr/>
        </p:nvPicPr>
        <p:blipFill>
          <a:blip r:embed="rId2">
            <a:alphaModFix/>
          </a:blip>
          <a:stretch>
            <a:fillRect/>
          </a:stretch>
        </p:blipFill>
        <p:spPr>
          <a:xfrm>
            <a:off x="8447938" y="146638"/>
            <a:ext cx="426720" cy="426720"/>
          </a:xfrm>
          <a:prstGeom prst="rect">
            <a:avLst/>
          </a:prstGeom>
          <a:noFill/>
          <a:ln>
            <a:noFill/>
          </a:ln>
        </p:spPr>
      </p:pic>
      <p:sp>
        <p:nvSpPr>
          <p:cNvPr id="89" name="Google Shape;89;p6"/>
          <p:cNvSpPr txBox="1"/>
          <p:nvPr>
            <p:ph type="title"/>
          </p:nvPr>
        </p:nvSpPr>
        <p:spPr>
          <a:xfrm>
            <a:off x="311700" y="219600"/>
            <a:ext cx="7703700" cy="280800"/>
          </a:xfrm>
          <a:prstGeom prst="rect">
            <a:avLst/>
          </a:prstGeom>
          <a:noFill/>
          <a:ln>
            <a:noFill/>
          </a:ln>
        </p:spPr>
        <p:txBody>
          <a:bodyPr anchorCtr="0" anchor="t" bIns="0" lIns="0" spcFirstLastPara="1" rIns="0" wrap="square" tIns="0">
            <a:spAutoFit/>
          </a:bodyPr>
          <a:lstStyle>
            <a:lvl1pPr lvl="0" rtl="0">
              <a:spcBef>
                <a:spcPts val="0"/>
              </a:spcBef>
              <a:spcAft>
                <a:spcPts val="0"/>
              </a:spcAft>
              <a:buClr>
                <a:srgbClr val="25316A"/>
              </a:buClr>
              <a:buSzPts val="1800"/>
              <a:buFont typeface="Verdana"/>
              <a:buNone/>
              <a:defRPr b="1" sz="1800">
                <a:solidFill>
                  <a:srgbClr val="25316A"/>
                </a:solidFill>
                <a:latin typeface="Verdana"/>
                <a:ea typeface="Verdana"/>
                <a:cs typeface="Verdana"/>
                <a:sym typeface="Verdan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90" name="Google Shape;90;p6"/>
          <p:cNvSpPr/>
          <p:nvPr>
            <p:ph idx="7" type="pic"/>
          </p:nvPr>
        </p:nvSpPr>
        <p:spPr>
          <a:xfrm>
            <a:off x="469800" y="972075"/>
            <a:ext cx="1155600" cy="1155600"/>
          </a:xfrm>
          <a:prstGeom prst="ellipse">
            <a:avLst/>
          </a:prstGeom>
          <a:noFill/>
          <a:ln>
            <a:noFill/>
          </a:ln>
        </p:spPr>
      </p:sp>
      <p:sp>
        <p:nvSpPr>
          <p:cNvPr id="91" name="Google Shape;91;p6"/>
          <p:cNvSpPr txBox="1"/>
          <p:nvPr>
            <p:ph idx="8" type="body"/>
          </p:nvPr>
        </p:nvSpPr>
        <p:spPr>
          <a:xfrm>
            <a:off x="311700" y="2280075"/>
            <a:ext cx="1471800" cy="151800"/>
          </a:xfrm>
          <a:prstGeom prst="rect">
            <a:avLst/>
          </a:prstGeom>
        </p:spPr>
        <p:txBody>
          <a:bodyPr anchorCtr="0" anchor="t" bIns="0" lIns="0" spcFirstLastPara="1" rIns="0" wrap="square" tIns="0">
            <a:normAutofit/>
          </a:bodyPr>
          <a:lstStyle>
            <a:lvl1pPr indent="-298450" lvl="0" marL="457200" rtl="0" algn="ctr">
              <a:lnSpc>
                <a:spcPct val="100000"/>
              </a:lnSpc>
              <a:spcBef>
                <a:spcPts val="0"/>
              </a:spcBef>
              <a:spcAft>
                <a:spcPts val="0"/>
              </a:spcAft>
              <a:buSzPts val="1100"/>
              <a:buChar char="●"/>
              <a:defRPr sz="1100"/>
            </a:lvl1pPr>
            <a:lvl2pPr indent="-298450" lvl="1" marL="914400" rtl="0">
              <a:lnSpc>
                <a:spcPct val="100000"/>
              </a:lnSpc>
              <a:spcBef>
                <a:spcPts val="0"/>
              </a:spcBef>
              <a:spcAft>
                <a:spcPts val="0"/>
              </a:spcAft>
              <a:buSzPts val="1100"/>
              <a:buChar char="○"/>
              <a:defRPr b="0" sz="1100"/>
            </a:lvl2pPr>
            <a:lvl3pPr indent="-298450" lvl="2" marL="1371600" rtl="0">
              <a:lnSpc>
                <a:spcPct val="100000"/>
              </a:lnSpc>
              <a:spcBef>
                <a:spcPts val="0"/>
              </a:spcBef>
              <a:spcAft>
                <a:spcPts val="0"/>
              </a:spcAft>
              <a:buSzPts val="1100"/>
              <a:buChar char="■"/>
              <a:defRPr sz="1100"/>
            </a:lvl3pPr>
            <a:lvl4pPr indent="-298450" lvl="3" marL="1828800" rtl="0">
              <a:lnSpc>
                <a:spcPct val="100000"/>
              </a:lnSpc>
              <a:spcBef>
                <a:spcPts val="0"/>
              </a:spcBef>
              <a:spcAft>
                <a:spcPts val="0"/>
              </a:spcAft>
              <a:buSzPts val="1100"/>
              <a:buChar char="●"/>
              <a:defRPr sz="1100"/>
            </a:lvl4pPr>
            <a:lvl5pPr indent="-298450" lvl="4" marL="2286000" rtl="0">
              <a:lnSpc>
                <a:spcPct val="100000"/>
              </a:lnSpc>
              <a:spcBef>
                <a:spcPts val="0"/>
              </a:spcBef>
              <a:spcAft>
                <a:spcPts val="0"/>
              </a:spcAft>
              <a:buSzPts val="1100"/>
              <a:buChar char="○"/>
              <a:defRPr sz="1100"/>
            </a:lvl5pPr>
            <a:lvl6pPr indent="-298450" lvl="5" marL="2743200" rtl="0">
              <a:lnSpc>
                <a:spcPct val="100000"/>
              </a:lnSpc>
              <a:spcBef>
                <a:spcPts val="0"/>
              </a:spcBef>
              <a:spcAft>
                <a:spcPts val="0"/>
              </a:spcAft>
              <a:buSzPts val="1100"/>
              <a:buChar char="■"/>
              <a:defRPr sz="1100"/>
            </a:lvl6pPr>
            <a:lvl7pPr indent="-298450" lvl="6" marL="3200400" rtl="0">
              <a:lnSpc>
                <a:spcPct val="100000"/>
              </a:lnSpc>
              <a:spcBef>
                <a:spcPts val="0"/>
              </a:spcBef>
              <a:spcAft>
                <a:spcPts val="0"/>
              </a:spcAft>
              <a:buSzPts val="1100"/>
              <a:buChar char="●"/>
              <a:defRPr sz="1100"/>
            </a:lvl7pPr>
            <a:lvl8pPr indent="-298450" lvl="7" marL="3657600" rtl="0">
              <a:lnSpc>
                <a:spcPct val="100000"/>
              </a:lnSpc>
              <a:spcBef>
                <a:spcPts val="0"/>
              </a:spcBef>
              <a:spcAft>
                <a:spcPts val="0"/>
              </a:spcAft>
              <a:buSzPts val="1100"/>
              <a:buChar char="○"/>
              <a:defRPr sz="1100"/>
            </a:lvl8pPr>
            <a:lvl9pPr indent="-298450" lvl="8" marL="4114800" rtl="0">
              <a:lnSpc>
                <a:spcPct val="100000"/>
              </a:lnSpc>
              <a:spcBef>
                <a:spcPts val="0"/>
              </a:spcBef>
              <a:spcAft>
                <a:spcPts val="0"/>
              </a:spcAft>
              <a:buSzPts val="1100"/>
              <a:buChar char="■"/>
              <a:defRPr sz="1100"/>
            </a:lvl9pPr>
          </a:lstStyle>
          <a:p/>
        </p:txBody>
      </p:sp>
      <p:sp>
        <p:nvSpPr>
          <p:cNvPr id="92" name="Google Shape;92;p6"/>
          <p:cNvSpPr txBox="1"/>
          <p:nvPr>
            <p:ph idx="9" type="body"/>
          </p:nvPr>
        </p:nvSpPr>
        <p:spPr>
          <a:xfrm>
            <a:off x="311700" y="2485861"/>
            <a:ext cx="1471800" cy="151800"/>
          </a:xfrm>
          <a:prstGeom prst="rect">
            <a:avLst/>
          </a:prstGeom>
        </p:spPr>
        <p:txBody>
          <a:bodyPr anchorCtr="0" anchor="t" bIns="0" lIns="0" spcFirstLastPara="1" rIns="0" wrap="square" tIns="0">
            <a:normAutofit/>
          </a:bodyPr>
          <a:lstStyle>
            <a:lvl1pPr indent="-298450" lvl="0" marL="457200" rtl="0" algn="ctr">
              <a:lnSpc>
                <a:spcPct val="100000"/>
              </a:lnSpc>
              <a:spcBef>
                <a:spcPts val="0"/>
              </a:spcBef>
              <a:spcAft>
                <a:spcPts val="0"/>
              </a:spcAft>
              <a:buSzPts val="1100"/>
              <a:buChar char="●"/>
              <a:defRPr b="0" sz="1100"/>
            </a:lvl1pPr>
            <a:lvl2pPr indent="-298450" lvl="1" marL="914400" rtl="0" algn="ctr">
              <a:lnSpc>
                <a:spcPct val="100000"/>
              </a:lnSpc>
              <a:spcBef>
                <a:spcPts val="0"/>
              </a:spcBef>
              <a:spcAft>
                <a:spcPts val="0"/>
              </a:spcAft>
              <a:buSzPts val="1100"/>
              <a:buChar char="○"/>
              <a:defRPr b="0" sz="1100"/>
            </a:lvl2pPr>
            <a:lvl3pPr indent="-298450" lvl="2" marL="1371600" rtl="0" algn="ctr">
              <a:lnSpc>
                <a:spcPct val="100000"/>
              </a:lnSpc>
              <a:spcBef>
                <a:spcPts val="0"/>
              </a:spcBef>
              <a:spcAft>
                <a:spcPts val="0"/>
              </a:spcAft>
              <a:buSzPts val="1100"/>
              <a:buChar char="■"/>
              <a:defRPr sz="1100"/>
            </a:lvl3pPr>
            <a:lvl4pPr indent="-298450" lvl="3" marL="1828800" rtl="0" algn="ctr">
              <a:lnSpc>
                <a:spcPct val="100000"/>
              </a:lnSpc>
              <a:spcBef>
                <a:spcPts val="0"/>
              </a:spcBef>
              <a:spcAft>
                <a:spcPts val="0"/>
              </a:spcAft>
              <a:buSzPts val="1100"/>
              <a:buChar char="●"/>
              <a:defRPr sz="1100"/>
            </a:lvl4pPr>
            <a:lvl5pPr indent="-298450" lvl="4" marL="2286000" rtl="0" algn="ctr">
              <a:lnSpc>
                <a:spcPct val="100000"/>
              </a:lnSpc>
              <a:spcBef>
                <a:spcPts val="0"/>
              </a:spcBef>
              <a:spcAft>
                <a:spcPts val="0"/>
              </a:spcAft>
              <a:buSzPts val="1100"/>
              <a:buChar char="○"/>
              <a:defRPr sz="1100"/>
            </a:lvl5pPr>
            <a:lvl6pPr indent="-298450" lvl="5" marL="2743200" rtl="0" algn="ctr">
              <a:lnSpc>
                <a:spcPct val="100000"/>
              </a:lnSpc>
              <a:spcBef>
                <a:spcPts val="0"/>
              </a:spcBef>
              <a:spcAft>
                <a:spcPts val="0"/>
              </a:spcAft>
              <a:buSzPts val="1100"/>
              <a:buChar char="■"/>
              <a:defRPr sz="1100"/>
            </a:lvl6pPr>
            <a:lvl7pPr indent="-298450" lvl="6" marL="3200400" rtl="0" algn="ctr">
              <a:lnSpc>
                <a:spcPct val="100000"/>
              </a:lnSpc>
              <a:spcBef>
                <a:spcPts val="0"/>
              </a:spcBef>
              <a:spcAft>
                <a:spcPts val="0"/>
              </a:spcAft>
              <a:buSzPts val="1100"/>
              <a:buChar char="●"/>
              <a:defRPr sz="1100"/>
            </a:lvl7pPr>
            <a:lvl8pPr indent="-298450" lvl="7" marL="3657600" rtl="0" algn="ctr">
              <a:lnSpc>
                <a:spcPct val="100000"/>
              </a:lnSpc>
              <a:spcBef>
                <a:spcPts val="0"/>
              </a:spcBef>
              <a:spcAft>
                <a:spcPts val="0"/>
              </a:spcAft>
              <a:buSzPts val="1100"/>
              <a:buChar char="○"/>
              <a:defRPr sz="1100"/>
            </a:lvl8pPr>
            <a:lvl9pPr indent="-298450" lvl="8" marL="4114800" rtl="0" algn="ctr">
              <a:lnSpc>
                <a:spcPct val="100000"/>
              </a:lnSpc>
              <a:spcBef>
                <a:spcPts val="0"/>
              </a:spcBef>
              <a:spcAft>
                <a:spcPts val="0"/>
              </a:spcAft>
              <a:buSzPts val="1100"/>
              <a:buChar char="■"/>
              <a:defRPr sz="1100"/>
            </a:lvl9pPr>
          </a:lstStyle>
          <a:p/>
        </p:txBody>
      </p:sp>
      <p:sp>
        <p:nvSpPr>
          <p:cNvPr id="93" name="Google Shape;93;p6"/>
          <p:cNvSpPr/>
          <p:nvPr>
            <p:ph idx="13" type="pic"/>
          </p:nvPr>
        </p:nvSpPr>
        <p:spPr>
          <a:xfrm>
            <a:off x="2134100" y="972075"/>
            <a:ext cx="1155600" cy="1155600"/>
          </a:xfrm>
          <a:prstGeom prst="ellipse">
            <a:avLst/>
          </a:prstGeom>
          <a:noFill/>
          <a:ln>
            <a:noFill/>
          </a:ln>
        </p:spPr>
      </p:sp>
      <p:sp>
        <p:nvSpPr>
          <p:cNvPr id="94" name="Google Shape;94;p6"/>
          <p:cNvSpPr txBox="1"/>
          <p:nvPr>
            <p:ph idx="14" type="body"/>
          </p:nvPr>
        </p:nvSpPr>
        <p:spPr>
          <a:xfrm>
            <a:off x="1976000" y="2280075"/>
            <a:ext cx="1471800" cy="151800"/>
          </a:xfrm>
          <a:prstGeom prst="rect">
            <a:avLst/>
          </a:prstGeom>
        </p:spPr>
        <p:txBody>
          <a:bodyPr anchorCtr="0" anchor="t" bIns="0" lIns="0" spcFirstLastPara="1" rIns="0" wrap="square" tIns="0">
            <a:normAutofit/>
          </a:bodyPr>
          <a:lstStyle>
            <a:lvl1pPr indent="-298450" lvl="0" marL="457200" rtl="0" algn="ctr">
              <a:lnSpc>
                <a:spcPct val="100000"/>
              </a:lnSpc>
              <a:spcBef>
                <a:spcPts val="0"/>
              </a:spcBef>
              <a:spcAft>
                <a:spcPts val="0"/>
              </a:spcAft>
              <a:buSzPts val="1100"/>
              <a:buChar char="●"/>
              <a:defRPr sz="1100"/>
            </a:lvl1pPr>
            <a:lvl2pPr indent="-298450" lvl="1" marL="914400" rtl="0">
              <a:lnSpc>
                <a:spcPct val="100000"/>
              </a:lnSpc>
              <a:spcBef>
                <a:spcPts val="0"/>
              </a:spcBef>
              <a:spcAft>
                <a:spcPts val="0"/>
              </a:spcAft>
              <a:buSzPts val="1100"/>
              <a:buChar char="○"/>
              <a:defRPr b="0" sz="1100"/>
            </a:lvl2pPr>
            <a:lvl3pPr indent="-298450" lvl="2" marL="1371600" rtl="0">
              <a:lnSpc>
                <a:spcPct val="100000"/>
              </a:lnSpc>
              <a:spcBef>
                <a:spcPts val="0"/>
              </a:spcBef>
              <a:spcAft>
                <a:spcPts val="0"/>
              </a:spcAft>
              <a:buSzPts val="1100"/>
              <a:buChar char="■"/>
              <a:defRPr sz="1100"/>
            </a:lvl3pPr>
            <a:lvl4pPr indent="-298450" lvl="3" marL="1828800" rtl="0">
              <a:lnSpc>
                <a:spcPct val="100000"/>
              </a:lnSpc>
              <a:spcBef>
                <a:spcPts val="0"/>
              </a:spcBef>
              <a:spcAft>
                <a:spcPts val="0"/>
              </a:spcAft>
              <a:buSzPts val="1100"/>
              <a:buChar char="●"/>
              <a:defRPr sz="1100"/>
            </a:lvl4pPr>
            <a:lvl5pPr indent="-298450" lvl="4" marL="2286000" rtl="0">
              <a:lnSpc>
                <a:spcPct val="100000"/>
              </a:lnSpc>
              <a:spcBef>
                <a:spcPts val="0"/>
              </a:spcBef>
              <a:spcAft>
                <a:spcPts val="0"/>
              </a:spcAft>
              <a:buSzPts val="1100"/>
              <a:buChar char="○"/>
              <a:defRPr sz="1100"/>
            </a:lvl5pPr>
            <a:lvl6pPr indent="-298450" lvl="5" marL="2743200" rtl="0">
              <a:lnSpc>
                <a:spcPct val="100000"/>
              </a:lnSpc>
              <a:spcBef>
                <a:spcPts val="0"/>
              </a:spcBef>
              <a:spcAft>
                <a:spcPts val="0"/>
              </a:spcAft>
              <a:buSzPts val="1100"/>
              <a:buChar char="■"/>
              <a:defRPr sz="1100"/>
            </a:lvl6pPr>
            <a:lvl7pPr indent="-298450" lvl="6" marL="3200400" rtl="0">
              <a:lnSpc>
                <a:spcPct val="100000"/>
              </a:lnSpc>
              <a:spcBef>
                <a:spcPts val="0"/>
              </a:spcBef>
              <a:spcAft>
                <a:spcPts val="0"/>
              </a:spcAft>
              <a:buSzPts val="1100"/>
              <a:buChar char="●"/>
              <a:defRPr sz="1100"/>
            </a:lvl7pPr>
            <a:lvl8pPr indent="-298450" lvl="7" marL="3657600" rtl="0">
              <a:lnSpc>
                <a:spcPct val="100000"/>
              </a:lnSpc>
              <a:spcBef>
                <a:spcPts val="0"/>
              </a:spcBef>
              <a:spcAft>
                <a:spcPts val="0"/>
              </a:spcAft>
              <a:buSzPts val="1100"/>
              <a:buChar char="○"/>
              <a:defRPr sz="1100"/>
            </a:lvl8pPr>
            <a:lvl9pPr indent="-298450" lvl="8" marL="4114800" rtl="0">
              <a:lnSpc>
                <a:spcPct val="100000"/>
              </a:lnSpc>
              <a:spcBef>
                <a:spcPts val="0"/>
              </a:spcBef>
              <a:spcAft>
                <a:spcPts val="0"/>
              </a:spcAft>
              <a:buSzPts val="1100"/>
              <a:buChar char="■"/>
              <a:defRPr sz="1100"/>
            </a:lvl9pPr>
          </a:lstStyle>
          <a:p/>
        </p:txBody>
      </p:sp>
      <p:sp>
        <p:nvSpPr>
          <p:cNvPr id="95" name="Google Shape;95;p6"/>
          <p:cNvSpPr txBox="1"/>
          <p:nvPr>
            <p:ph idx="15" type="body"/>
          </p:nvPr>
        </p:nvSpPr>
        <p:spPr>
          <a:xfrm>
            <a:off x="1976000" y="2485861"/>
            <a:ext cx="1471800" cy="151800"/>
          </a:xfrm>
          <a:prstGeom prst="rect">
            <a:avLst/>
          </a:prstGeom>
        </p:spPr>
        <p:txBody>
          <a:bodyPr anchorCtr="0" anchor="t" bIns="0" lIns="0" spcFirstLastPara="1" rIns="0" wrap="square" tIns="0">
            <a:normAutofit/>
          </a:bodyPr>
          <a:lstStyle>
            <a:lvl1pPr indent="-298450" lvl="0" marL="457200" rtl="0" algn="ctr">
              <a:lnSpc>
                <a:spcPct val="100000"/>
              </a:lnSpc>
              <a:spcBef>
                <a:spcPts val="0"/>
              </a:spcBef>
              <a:spcAft>
                <a:spcPts val="0"/>
              </a:spcAft>
              <a:buSzPts val="1100"/>
              <a:buChar char="●"/>
              <a:defRPr b="0" sz="1100"/>
            </a:lvl1pPr>
            <a:lvl2pPr indent="-298450" lvl="1" marL="914400" rtl="0" algn="ctr">
              <a:lnSpc>
                <a:spcPct val="100000"/>
              </a:lnSpc>
              <a:spcBef>
                <a:spcPts val="0"/>
              </a:spcBef>
              <a:spcAft>
                <a:spcPts val="0"/>
              </a:spcAft>
              <a:buSzPts val="1100"/>
              <a:buChar char="○"/>
              <a:defRPr b="0" sz="1100"/>
            </a:lvl2pPr>
            <a:lvl3pPr indent="-298450" lvl="2" marL="1371600" rtl="0" algn="ctr">
              <a:lnSpc>
                <a:spcPct val="100000"/>
              </a:lnSpc>
              <a:spcBef>
                <a:spcPts val="0"/>
              </a:spcBef>
              <a:spcAft>
                <a:spcPts val="0"/>
              </a:spcAft>
              <a:buSzPts val="1100"/>
              <a:buChar char="■"/>
              <a:defRPr sz="1100"/>
            </a:lvl3pPr>
            <a:lvl4pPr indent="-298450" lvl="3" marL="1828800" rtl="0" algn="ctr">
              <a:lnSpc>
                <a:spcPct val="100000"/>
              </a:lnSpc>
              <a:spcBef>
                <a:spcPts val="0"/>
              </a:spcBef>
              <a:spcAft>
                <a:spcPts val="0"/>
              </a:spcAft>
              <a:buSzPts val="1100"/>
              <a:buChar char="●"/>
              <a:defRPr sz="1100"/>
            </a:lvl4pPr>
            <a:lvl5pPr indent="-298450" lvl="4" marL="2286000" rtl="0" algn="ctr">
              <a:lnSpc>
                <a:spcPct val="100000"/>
              </a:lnSpc>
              <a:spcBef>
                <a:spcPts val="0"/>
              </a:spcBef>
              <a:spcAft>
                <a:spcPts val="0"/>
              </a:spcAft>
              <a:buSzPts val="1100"/>
              <a:buChar char="○"/>
              <a:defRPr sz="1100"/>
            </a:lvl5pPr>
            <a:lvl6pPr indent="-298450" lvl="5" marL="2743200" rtl="0" algn="ctr">
              <a:lnSpc>
                <a:spcPct val="100000"/>
              </a:lnSpc>
              <a:spcBef>
                <a:spcPts val="0"/>
              </a:spcBef>
              <a:spcAft>
                <a:spcPts val="0"/>
              </a:spcAft>
              <a:buSzPts val="1100"/>
              <a:buChar char="■"/>
              <a:defRPr sz="1100"/>
            </a:lvl6pPr>
            <a:lvl7pPr indent="-298450" lvl="6" marL="3200400" rtl="0" algn="ctr">
              <a:lnSpc>
                <a:spcPct val="100000"/>
              </a:lnSpc>
              <a:spcBef>
                <a:spcPts val="0"/>
              </a:spcBef>
              <a:spcAft>
                <a:spcPts val="0"/>
              </a:spcAft>
              <a:buSzPts val="1100"/>
              <a:buChar char="●"/>
              <a:defRPr sz="1100"/>
            </a:lvl7pPr>
            <a:lvl8pPr indent="-298450" lvl="7" marL="3657600" rtl="0" algn="ctr">
              <a:lnSpc>
                <a:spcPct val="100000"/>
              </a:lnSpc>
              <a:spcBef>
                <a:spcPts val="0"/>
              </a:spcBef>
              <a:spcAft>
                <a:spcPts val="0"/>
              </a:spcAft>
              <a:buSzPts val="1100"/>
              <a:buChar char="○"/>
              <a:defRPr sz="1100"/>
            </a:lvl8pPr>
            <a:lvl9pPr indent="-298450" lvl="8" marL="4114800" rtl="0" algn="ctr">
              <a:lnSpc>
                <a:spcPct val="100000"/>
              </a:lnSpc>
              <a:spcBef>
                <a:spcPts val="0"/>
              </a:spcBef>
              <a:spcAft>
                <a:spcPts val="0"/>
              </a:spcAft>
              <a:buSzPts val="1100"/>
              <a:buChar char="■"/>
              <a:defRPr sz="1100"/>
            </a:lvl9pPr>
          </a:lstStyle>
          <a:p/>
        </p:txBody>
      </p:sp>
      <p:sp>
        <p:nvSpPr>
          <p:cNvPr id="96" name="Google Shape;96;p6"/>
          <p:cNvSpPr/>
          <p:nvPr>
            <p:ph idx="16" type="pic"/>
          </p:nvPr>
        </p:nvSpPr>
        <p:spPr>
          <a:xfrm>
            <a:off x="3807800" y="972075"/>
            <a:ext cx="1155600" cy="1155600"/>
          </a:xfrm>
          <a:prstGeom prst="ellipse">
            <a:avLst/>
          </a:prstGeom>
          <a:noFill/>
          <a:ln>
            <a:noFill/>
          </a:ln>
        </p:spPr>
      </p:sp>
      <p:sp>
        <p:nvSpPr>
          <p:cNvPr id="97" name="Google Shape;97;p6"/>
          <p:cNvSpPr txBox="1"/>
          <p:nvPr>
            <p:ph idx="17" type="body"/>
          </p:nvPr>
        </p:nvSpPr>
        <p:spPr>
          <a:xfrm>
            <a:off x="3649700" y="2280075"/>
            <a:ext cx="1471800" cy="151800"/>
          </a:xfrm>
          <a:prstGeom prst="rect">
            <a:avLst/>
          </a:prstGeom>
        </p:spPr>
        <p:txBody>
          <a:bodyPr anchorCtr="0" anchor="t" bIns="0" lIns="0" spcFirstLastPara="1" rIns="0" wrap="square" tIns="0">
            <a:normAutofit/>
          </a:bodyPr>
          <a:lstStyle>
            <a:lvl1pPr indent="-298450" lvl="0" marL="457200" rtl="0" algn="ctr">
              <a:lnSpc>
                <a:spcPct val="100000"/>
              </a:lnSpc>
              <a:spcBef>
                <a:spcPts val="0"/>
              </a:spcBef>
              <a:spcAft>
                <a:spcPts val="0"/>
              </a:spcAft>
              <a:buSzPts val="1100"/>
              <a:buChar char="●"/>
              <a:defRPr sz="1100"/>
            </a:lvl1pPr>
            <a:lvl2pPr indent="-298450" lvl="1" marL="914400" rtl="0">
              <a:lnSpc>
                <a:spcPct val="100000"/>
              </a:lnSpc>
              <a:spcBef>
                <a:spcPts val="0"/>
              </a:spcBef>
              <a:spcAft>
                <a:spcPts val="0"/>
              </a:spcAft>
              <a:buSzPts val="1100"/>
              <a:buChar char="○"/>
              <a:defRPr b="0" sz="1100"/>
            </a:lvl2pPr>
            <a:lvl3pPr indent="-298450" lvl="2" marL="1371600" rtl="0">
              <a:lnSpc>
                <a:spcPct val="100000"/>
              </a:lnSpc>
              <a:spcBef>
                <a:spcPts val="0"/>
              </a:spcBef>
              <a:spcAft>
                <a:spcPts val="0"/>
              </a:spcAft>
              <a:buSzPts val="1100"/>
              <a:buChar char="■"/>
              <a:defRPr sz="1100"/>
            </a:lvl3pPr>
            <a:lvl4pPr indent="-298450" lvl="3" marL="1828800" rtl="0">
              <a:lnSpc>
                <a:spcPct val="100000"/>
              </a:lnSpc>
              <a:spcBef>
                <a:spcPts val="0"/>
              </a:spcBef>
              <a:spcAft>
                <a:spcPts val="0"/>
              </a:spcAft>
              <a:buSzPts val="1100"/>
              <a:buChar char="●"/>
              <a:defRPr sz="1100"/>
            </a:lvl4pPr>
            <a:lvl5pPr indent="-298450" lvl="4" marL="2286000" rtl="0">
              <a:lnSpc>
                <a:spcPct val="100000"/>
              </a:lnSpc>
              <a:spcBef>
                <a:spcPts val="0"/>
              </a:spcBef>
              <a:spcAft>
                <a:spcPts val="0"/>
              </a:spcAft>
              <a:buSzPts val="1100"/>
              <a:buChar char="○"/>
              <a:defRPr sz="1100"/>
            </a:lvl5pPr>
            <a:lvl6pPr indent="-298450" lvl="5" marL="2743200" rtl="0">
              <a:lnSpc>
                <a:spcPct val="100000"/>
              </a:lnSpc>
              <a:spcBef>
                <a:spcPts val="0"/>
              </a:spcBef>
              <a:spcAft>
                <a:spcPts val="0"/>
              </a:spcAft>
              <a:buSzPts val="1100"/>
              <a:buChar char="■"/>
              <a:defRPr sz="1100"/>
            </a:lvl6pPr>
            <a:lvl7pPr indent="-298450" lvl="6" marL="3200400" rtl="0">
              <a:lnSpc>
                <a:spcPct val="100000"/>
              </a:lnSpc>
              <a:spcBef>
                <a:spcPts val="0"/>
              </a:spcBef>
              <a:spcAft>
                <a:spcPts val="0"/>
              </a:spcAft>
              <a:buSzPts val="1100"/>
              <a:buChar char="●"/>
              <a:defRPr sz="1100"/>
            </a:lvl7pPr>
            <a:lvl8pPr indent="-298450" lvl="7" marL="3657600" rtl="0">
              <a:lnSpc>
                <a:spcPct val="100000"/>
              </a:lnSpc>
              <a:spcBef>
                <a:spcPts val="0"/>
              </a:spcBef>
              <a:spcAft>
                <a:spcPts val="0"/>
              </a:spcAft>
              <a:buSzPts val="1100"/>
              <a:buChar char="○"/>
              <a:defRPr sz="1100"/>
            </a:lvl8pPr>
            <a:lvl9pPr indent="-298450" lvl="8" marL="4114800" rtl="0">
              <a:lnSpc>
                <a:spcPct val="100000"/>
              </a:lnSpc>
              <a:spcBef>
                <a:spcPts val="0"/>
              </a:spcBef>
              <a:spcAft>
                <a:spcPts val="0"/>
              </a:spcAft>
              <a:buSzPts val="1100"/>
              <a:buChar char="■"/>
              <a:defRPr sz="1100"/>
            </a:lvl9pPr>
          </a:lstStyle>
          <a:p/>
        </p:txBody>
      </p:sp>
      <p:sp>
        <p:nvSpPr>
          <p:cNvPr id="98" name="Google Shape;98;p6"/>
          <p:cNvSpPr txBox="1"/>
          <p:nvPr>
            <p:ph idx="18" type="body"/>
          </p:nvPr>
        </p:nvSpPr>
        <p:spPr>
          <a:xfrm>
            <a:off x="3649700" y="2485861"/>
            <a:ext cx="1471800" cy="151800"/>
          </a:xfrm>
          <a:prstGeom prst="rect">
            <a:avLst/>
          </a:prstGeom>
        </p:spPr>
        <p:txBody>
          <a:bodyPr anchorCtr="0" anchor="t" bIns="0" lIns="0" spcFirstLastPara="1" rIns="0" wrap="square" tIns="0">
            <a:normAutofit/>
          </a:bodyPr>
          <a:lstStyle>
            <a:lvl1pPr indent="-298450" lvl="0" marL="457200" rtl="0" algn="ctr">
              <a:lnSpc>
                <a:spcPct val="100000"/>
              </a:lnSpc>
              <a:spcBef>
                <a:spcPts val="0"/>
              </a:spcBef>
              <a:spcAft>
                <a:spcPts val="0"/>
              </a:spcAft>
              <a:buSzPts val="1100"/>
              <a:buChar char="●"/>
              <a:defRPr b="0" sz="1100"/>
            </a:lvl1pPr>
            <a:lvl2pPr indent="-298450" lvl="1" marL="914400" rtl="0" algn="ctr">
              <a:lnSpc>
                <a:spcPct val="100000"/>
              </a:lnSpc>
              <a:spcBef>
                <a:spcPts val="0"/>
              </a:spcBef>
              <a:spcAft>
                <a:spcPts val="0"/>
              </a:spcAft>
              <a:buSzPts val="1100"/>
              <a:buChar char="○"/>
              <a:defRPr b="0" sz="1100"/>
            </a:lvl2pPr>
            <a:lvl3pPr indent="-298450" lvl="2" marL="1371600" rtl="0" algn="ctr">
              <a:lnSpc>
                <a:spcPct val="100000"/>
              </a:lnSpc>
              <a:spcBef>
                <a:spcPts val="0"/>
              </a:spcBef>
              <a:spcAft>
                <a:spcPts val="0"/>
              </a:spcAft>
              <a:buSzPts val="1100"/>
              <a:buChar char="■"/>
              <a:defRPr sz="1100"/>
            </a:lvl3pPr>
            <a:lvl4pPr indent="-298450" lvl="3" marL="1828800" rtl="0" algn="ctr">
              <a:lnSpc>
                <a:spcPct val="100000"/>
              </a:lnSpc>
              <a:spcBef>
                <a:spcPts val="0"/>
              </a:spcBef>
              <a:spcAft>
                <a:spcPts val="0"/>
              </a:spcAft>
              <a:buSzPts val="1100"/>
              <a:buChar char="●"/>
              <a:defRPr sz="1100"/>
            </a:lvl4pPr>
            <a:lvl5pPr indent="-298450" lvl="4" marL="2286000" rtl="0" algn="ctr">
              <a:lnSpc>
                <a:spcPct val="100000"/>
              </a:lnSpc>
              <a:spcBef>
                <a:spcPts val="0"/>
              </a:spcBef>
              <a:spcAft>
                <a:spcPts val="0"/>
              </a:spcAft>
              <a:buSzPts val="1100"/>
              <a:buChar char="○"/>
              <a:defRPr sz="1100"/>
            </a:lvl5pPr>
            <a:lvl6pPr indent="-298450" lvl="5" marL="2743200" rtl="0" algn="ctr">
              <a:lnSpc>
                <a:spcPct val="100000"/>
              </a:lnSpc>
              <a:spcBef>
                <a:spcPts val="0"/>
              </a:spcBef>
              <a:spcAft>
                <a:spcPts val="0"/>
              </a:spcAft>
              <a:buSzPts val="1100"/>
              <a:buChar char="■"/>
              <a:defRPr sz="1100"/>
            </a:lvl6pPr>
            <a:lvl7pPr indent="-298450" lvl="6" marL="3200400" rtl="0" algn="ctr">
              <a:lnSpc>
                <a:spcPct val="100000"/>
              </a:lnSpc>
              <a:spcBef>
                <a:spcPts val="0"/>
              </a:spcBef>
              <a:spcAft>
                <a:spcPts val="0"/>
              </a:spcAft>
              <a:buSzPts val="1100"/>
              <a:buChar char="●"/>
              <a:defRPr sz="1100"/>
            </a:lvl7pPr>
            <a:lvl8pPr indent="-298450" lvl="7" marL="3657600" rtl="0" algn="ctr">
              <a:lnSpc>
                <a:spcPct val="100000"/>
              </a:lnSpc>
              <a:spcBef>
                <a:spcPts val="0"/>
              </a:spcBef>
              <a:spcAft>
                <a:spcPts val="0"/>
              </a:spcAft>
              <a:buSzPts val="1100"/>
              <a:buChar char="○"/>
              <a:defRPr sz="1100"/>
            </a:lvl8pPr>
            <a:lvl9pPr indent="-298450" lvl="8" marL="4114800" rtl="0" algn="ctr">
              <a:lnSpc>
                <a:spcPct val="100000"/>
              </a:lnSpc>
              <a:spcBef>
                <a:spcPts val="0"/>
              </a:spcBef>
              <a:spcAft>
                <a:spcPts val="0"/>
              </a:spcAft>
              <a:buSzPts val="1100"/>
              <a:buChar char="■"/>
              <a:defRPr sz="1100"/>
            </a:lvl9pPr>
          </a:lstStyle>
          <a:p/>
        </p:txBody>
      </p:sp>
      <p:sp>
        <p:nvSpPr>
          <p:cNvPr id="99" name="Google Shape;99;p6"/>
          <p:cNvSpPr/>
          <p:nvPr>
            <p:ph idx="19" type="pic"/>
          </p:nvPr>
        </p:nvSpPr>
        <p:spPr>
          <a:xfrm>
            <a:off x="5481500" y="972075"/>
            <a:ext cx="1155600" cy="1155600"/>
          </a:xfrm>
          <a:prstGeom prst="ellipse">
            <a:avLst/>
          </a:prstGeom>
          <a:noFill/>
          <a:ln>
            <a:noFill/>
          </a:ln>
        </p:spPr>
      </p:sp>
      <p:sp>
        <p:nvSpPr>
          <p:cNvPr id="100" name="Google Shape;100;p6"/>
          <p:cNvSpPr txBox="1"/>
          <p:nvPr>
            <p:ph idx="20" type="body"/>
          </p:nvPr>
        </p:nvSpPr>
        <p:spPr>
          <a:xfrm>
            <a:off x="5323400" y="2280075"/>
            <a:ext cx="1471800" cy="151800"/>
          </a:xfrm>
          <a:prstGeom prst="rect">
            <a:avLst/>
          </a:prstGeom>
        </p:spPr>
        <p:txBody>
          <a:bodyPr anchorCtr="0" anchor="t" bIns="0" lIns="0" spcFirstLastPara="1" rIns="0" wrap="square" tIns="0">
            <a:normAutofit/>
          </a:bodyPr>
          <a:lstStyle>
            <a:lvl1pPr indent="-298450" lvl="0" marL="457200" rtl="0" algn="ctr">
              <a:lnSpc>
                <a:spcPct val="100000"/>
              </a:lnSpc>
              <a:spcBef>
                <a:spcPts val="0"/>
              </a:spcBef>
              <a:spcAft>
                <a:spcPts val="0"/>
              </a:spcAft>
              <a:buSzPts val="1100"/>
              <a:buChar char="●"/>
              <a:defRPr sz="1100"/>
            </a:lvl1pPr>
            <a:lvl2pPr indent="-298450" lvl="1" marL="914400" rtl="0">
              <a:lnSpc>
                <a:spcPct val="100000"/>
              </a:lnSpc>
              <a:spcBef>
                <a:spcPts val="0"/>
              </a:spcBef>
              <a:spcAft>
                <a:spcPts val="0"/>
              </a:spcAft>
              <a:buSzPts val="1100"/>
              <a:buChar char="○"/>
              <a:defRPr b="0" sz="1100"/>
            </a:lvl2pPr>
            <a:lvl3pPr indent="-298450" lvl="2" marL="1371600" rtl="0">
              <a:lnSpc>
                <a:spcPct val="100000"/>
              </a:lnSpc>
              <a:spcBef>
                <a:spcPts val="0"/>
              </a:spcBef>
              <a:spcAft>
                <a:spcPts val="0"/>
              </a:spcAft>
              <a:buSzPts val="1100"/>
              <a:buChar char="■"/>
              <a:defRPr sz="1100"/>
            </a:lvl3pPr>
            <a:lvl4pPr indent="-298450" lvl="3" marL="1828800" rtl="0">
              <a:lnSpc>
                <a:spcPct val="100000"/>
              </a:lnSpc>
              <a:spcBef>
                <a:spcPts val="0"/>
              </a:spcBef>
              <a:spcAft>
                <a:spcPts val="0"/>
              </a:spcAft>
              <a:buSzPts val="1100"/>
              <a:buChar char="●"/>
              <a:defRPr sz="1100"/>
            </a:lvl4pPr>
            <a:lvl5pPr indent="-298450" lvl="4" marL="2286000" rtl="0">
              <a:lnSpc>
                <a:spcPct val="100000"/>
              </a:lnSpc>
              <a:spcBef>
                <a:spcPts val="0"/>
              </a:spcBef>
              <a:spcAft>
                <a:spcPts val="0"/>
              </a:spcAft>
              <a:buSzPts val="1100"/>
              <a:buChar char="○"/>
              <a:defRPr sz="1100"/>
            </a:lvl5pPr>
            <a:lvl6pPr indent="-298450" lvl="5" marL="2743200" rtl="0">
              <a:lnSpc>
                <a:spcPct val="100000"/>
              </a:lnSpc>
              <a:spcBef>
                <a:spcPts val="0"/>
              </a:spcBef>
              <a:spcAft>
                <a:spcPts val="0"/>
              </a:spcAft>
              <a:buSzPts val="1100"/>
              <a:buChar char="■"/>
              <a:defRPr sz="1100"/>
            </a:lvl6pPr>
            <a:lvl7pPr indent="-298450" lvl="6" marL="3200400" rtl="0">
              <a:lnSpc>
                <a:spcPct val="100000"/>
              </a:lnSpc>
              <a:spcBef>
                <a:spcPts val="0"/>
              </a:spcBef>
              <a:spcAft>
                <a:spcPts val="0"/>
              </a:spcAft>
              <a:buSzPts val="1100"/>
              <a:buChar char="●"/>
              <a:defRPr sz="1100"/>
            </a:lvl7pPr>
            <a:lvl8pPr indent="-298450" lvl="7" marL="3657600" rtl="0">
              <a:lnSpc>
                <a:spcPct val="100000"/>
              </a:lnSpc>
              <a:spcBef>
                <a:spcPts val="0"/>
              </a:spcBef>
              <a:spcAft>
                <a:spcPts val="0"/>
              </a:spcAft>
              <a:buSzPts val="1100"/>
              <a:buChar char="○"/>
              <a:defRPr sz="1100"/>
            </a:lvl8pPr>
            <a:lvl9pPr indent="-298450" lvl="8" marL="4114800" rtl="0">
              <a:lnSpc>
                <a:spcPct val="100000"/>
              </a:lnSpc>
              <a:spcBef>
                <a:spcPts val="0"/>
              </a:spcBef>
              <a:spcAft>
                <a:spcPts val="0"/>
              </a:spcAft>
              <a:buSzPts val="1100"/>
              <a:buChar char="■"/>
              <a:defRPr sz="1100"/>
            </a:lvl9pPr>
          </a:lstStyle>
          <a:p/>
        </p:txBody>
      </p:sp>
      <p:sp>
        <p:nvSpPr>
          <p:cNvPr id="101" name="Google Shape;101;p6"/>
          <p:cNvSpPr txBox="1"/>
          <p:nvPr>
            <p:ph idx="21" type="body"/>
          </p:nvPr>
        </p:nvSpPr>
        <p:spPr>
          <a:xfrm>
            <a:off x="5323400" y="2485861"/>
            <a:ext cx="1471800" cy="151800"/>
          </a:xfrm>
          <a:prstGeom prst="rect">
            <a:avLst/>
          </a:prstGeom>
        </p:spPr>
        <p:txBody>
          <a:bodyPr anchorCtr="0" anchor="t" bIns="0" lIns="0" spcFirstLastPara="1" rIns="0" wrap="square" tIns="0">
            <a:normAutofit/>
          </a:bodyPr>
          <a:lstStyle>
            <a:lvl1pPr indent="-298450" lvl="0" marL="457200" rtl="0" algn="ctr">
              <a:lnSpc>
                <a:spcPct val="100000"/>
              </a:lnSpc>
              <a:spcBef>
                <a:spcPts val="0"/>
              </a:spcBef>
              <a:spcAft>
                <a:spcPts val="0"/>
              </a:spcAft>
              <a:buSzPts val="1100"/>
              <a:buChar char="●"/>
              <a:defRPr b="0" sz="1100"/>
            </a:lvl1pPr>
            <a:lvl2pPr indent="-298450" lvl="1" marL="914400" rtl="0" algn="ctr">
              <a:lnSpc>
                <a:spcPct val="100000"/>
              </a:lnSpc>
              <a:spcBef>
                <a:spcPts val="0"/>
              </a:spcBef>
              <a:spcAft>
                <a:spcPts val="0"/>
              </a:spcAft>
              <a:buSzPts val="1100"/>
              <a:buChar char="○"/>
              <a:defRPr b="0" sz="1100"/>
            </a:lvl2pPr>
            <a:lvl3pPr indent="-298450" lvl="2" marL="1371600" rtl="0" algn="ctr">
              <a:lnSpc>
                <a:spcPct val="100000"/>
              </a:lnSpc>
              <a:spcBef>
                <a:spcPts val="0"/>
              </a:spcBef>
              <a:spcAft>
                <a:spcPts val="0"/>
              </a:spcAft>
              <a:buSzPts val="1100"/>
              <a:buChar char="■"/>
              <a:defRPr sz="1100"/>
            </a:lvl3pPr>
            <a:lvl4pPr indent="-298450" lvl="3" marL="1828800" rtl="0" algn="ctr">
              <a:lnSpc>
                <a:spcPct val="100000"/>
              </a:lnSpc>
              <a:spcBef>
                <a:spcPts val="0"/>
              </a:spcBef>
              <a:spcAft>
                <a:spcPts val="0"/>
              </a:spcAft>
              <a:buSzPts val="1100"/>
              <a:buChar char="●"/>
              <a:defRPr sz="1100"/>
            </a:lvl4pPr>
            <a:lvl5pPr indent="-298450" lvl="4" marL="2286000" rtl="0" algn="ctr">
              <a:lnSpc>
                <a:spcPct val="100000"/>
              </a:lnSpc>
              <a:spcBef>
                <a:spcPts val="0"/>
              </a:spcBef>
              <a:spcAft>
                <a:spcPts val="0"/>
              </a:spcAft>
              <a:buSzPts val="1100"/>
              <a:buChar char="○"/>
              <a:defRPr sz="1100"/>
            </a:lvl5pPr>
            <a:lvl6pPr indent="-298450" lvl="5" marL="2743200" rtl="0" algn="ctr">
              <a:lnSpc>
                <a:spcPct val="100000"/>
              </a:lnSpc>
              <a:spcBef>
                <a:spcPts val="0"/>
              </a:spcBef>
              <a:spcAft>
                <a:spcPts val="0"/>
              </a:spcAft>
              <a:buSzPts val="1100"/>
              <a:buChar char="■"/>
              <a:defRPr sz="1100"/>
            </a:lvl6pPr>
            <a:lvl7pPr indent="-298450" lvl="6" marL="3200400" rtl="0" algn="ctr">
              <a:lnSpc>
                <a:spcPct val="100000"/>
              </a:lnSpc>
              <a:spcBef>
                <a:spcPts val="0"/>
              </a:spcBef>
              <a:spcAft>
                <a:spcPts val="0"/>
              </a:spcAft>
              <a:buSzPts val="1100"/>
              <a:buChar char="●"/>
              <a:defRPr sz="1100"/>
            </a:lvl7pPr>
            <a:lvl8pPr indent="-298450" lvl="7" marL="3657600" rtl="0" algn="ctr">
              <a:lnSpc>
                <a:spcPct val="100000"/>
              </a:lnSpc>
              <a:spcBef>
                <a:spcPts val="0"/>
              </a:spcBef>
              <a:spcAft>
                <a:spcPts val="0"/>
              </a:spcAft>
              <a:buSzPts val="1100"/>
              <a:buChar char="○"/>
              <a:defRPr sz="1100"/>
            </a:lvl8pPr>
            <a:lvl9pPr indent="-298450" lvl="8" marL="4114800" rtl="0" algn="ctr">
              <a:lnSpc>
                <a:spcPct val="100000"/>
              </a:lnSpc>
              <a:spcBef>
                <a:spcPts val="0"/>
              </a:spcBef>
              <a:spcAft>
                <a:spcPts val="0"/>
              </a:spcAft>
              <a:buSzPts val="1100"/>
              <a:buChar char="■"/>
              <a:defRPr sz="1100"/>
            </a:lvl9pPr>
          </a:lstStyle>
          <a:p/>
        </p:txBody>
      </p:sp>
      <p:sp>
        <p:nvSpPr>
          <p:cNvPr id="102" name="Google Shape;102;p6"/>
          <p:cNvSpPr/>
          <p:nvPr>
            <p:ph idx="22" type="pic"/>
          </p:nvPr>
        </p:nvSpPr>
        <p:spPr>
          <a:xfrm>
            <a:off x="469800" y="2982450"/>
            <a:ext cx="1155600" cy="1155600"/>
          </a:xfrm>
          <a:prstGeom prst="ellipse">
            <a:avLst/>
          </a:prstGeom>
          <a:noFill/>
          <a:ln>
            <a:noFill/>
          </a:ln>
        </p:spPr>
      </p:sp>
      <p:sp>
        <p:nvSpPr>
          <p:cNvPr id="103" name="Google Shape;103;p6"/>
          <p:cNvSpPr txBox="1"/>
          <p:nvPr>
            <p:ph idx="23" type="body"/>
          </p:nvPr>
        </p:nvSpPr>
        <p:spPr>
          <a:xfrm>
            <a:off x="311700" y="4290450"/>
            <a:ext cx="1471800" cy="151800"/>
          </a:xfrm>
          <a:prstGeom prst="rect">
            <a:avLst/>
          </a:prstGeom>
        </p:spPr>
        <p:txBody>
          <a:bodyPr anchorCtr="0" anchor="t" bIns="0" lIns="0" spcFirstLastPara="1" rIns="0" wrap="square" tIns="0">
            <a:normAutofit/>
          </a:bodyPr>
          <a:lstStyle>
            <a:lvl1pPr indent="-298450" lvl="0" marL="457200" rtl="0" algn="ctr">
              <a:lnSpc>
                <a:spcPct val="100000"/>
              </a:lnSpc>
              <a:spcBef>
                <a:spcPts val="0"/>
              </a:spcBef>
              <a:spcAft>
                <a:spcPts val="0"/>
              </a:spcAft>
              <a:buSzPts val="1100"/>
              <a:buChar char="●"/>
              <a:defRPr sz="1100"/>
            </a:lvl1pPr>
            <a:lvl2pPr indent="-298450" lvl="1" marL="914400" rtl="0">
              <a:lnSpc>
                <a:spcPct val="100000"/>
              </a:lnSpc>
              <a:spcBef>
                <a:spcPts val="0"/>
              </a:spcBef>
              <a:spcAft>
                <a:spcPts val="0"/>
              </a:spcAft>
              <a:buSzPts val="1100"/>
              <a:buChar char="○"/>
              <a:defRPr b="0" sz="1100"/>
            </a:lvl2pPr>
            <a:lvl3pPr indent="-298450" lvl="2" marL="1371600" rtl="0">
              <a:lnSpc>
                <a:spcPct val="100000"/>
              </a:lnSpc>
              <a:spcBef>
                <a:spcPts val="0"/>
              </a:spcBef>
              <a:spcAft>
                <a:spcPts val="0"/>
              </a:spcAft>
              <a:buSzPts val="1100"/>
              <a:buChar char="■"/>
              <a:defRPr sz="1100"/>
            </a:lvl3pPr>
            <a:lvl4pPr indent="-298450" lvl="3" marL="1828800" rtl="0">
              <a:lnSpc>
                <a:spcPct val="100000"/>
              </a:lnSpc>
              <a:spcBef>
                <a:spcPts val="0"/>
              </a:spcBef>
              <a:spcAft>
                <a:spcPts val="0"/>
              </a:spcAft>
              <a:buSzPts val="1100"/>
              <a:buChar char="●"/>
              <a:defRPr sz="1100"/>
            </a:lvl4pPr>
            <a:lvl5pPr indent="-298450" lvl="4" marL="2286000" rtl="0">
              <a:lnSpc>
                <a:spcPct val="100000"/>
              </a:lnSpc>
              <a:spcBef>
                <a:spcPts val="0"/>
              </a:spcBef>
              <a:spcAft>
                <a:spcPts val="0"/>
              </a:spcAft>
              <a:buSzPts val="1100"/>
              <a:buChar char="○"/>
              <a:defRPr sz="1100"/>
            </a:lvl5pPr>
            <a:lvl6pPr indent="-298450" lvl="5" marL="2743200" rtl="0">
              <a:lnSpc>
                <a:spcPct val="100000"/>
              </a:lnSpc>
              <a:spcBef>
                <a:spcPts val="0"/>
              </a:spcBef>
              <a:spcAft>
                <a:spcPts val="0"/>
              </a:spcAft>
              <a:buSzPts val="1100"/>
              <a:buChar char="■"/>
              <a:defRPr sz="1100"/>
            </a:lvl6pPr>
            <a:lvl7pPr indent="-298450" lvl="6" marL="3200400" rtl="0">
              <a:lnSpc>
                <a:spcPct val="100000"/>
              </a:lnSpc>
              <a:spcBef>
                <a:spcPts val="0"/>
              </a:spcBef>
              <a:spcAft>
                <a:spcPts val="0"/>
              </a:spcAft>
              <a:buSzPts val="1100"/>
              <a:buChar char="●"/>
              <a:defRPr sz="1100"/>
            </a:lvl7pPr>
            <a:lvl8pPr indent="-298450" lvl="7" marL="3657600" rtl="0">
              <a:lnSpc>
                <a:spcPct val="100000"/>
              </a:lnSpc>
              <a:spcBef>
                <a:spcPts val="0"/>
              </a:spcBef>
              <a:spcAft>
                <a:spcPts val="0"/>
              </a:spcAft>
              <a:buSzPts val="1100"/>
              <a:buChar char="○"/>
              <a:defRPr sz="1100"/>
            </a:lvl8pPr>
            <a:lvl9pPr indent="-298450" lvl="8" marL="4114800" rtl="0">
              <a:lnSpc>
                <a:spcPct val="100000"/>
              </a:lnSpc>
              <a:spcBef>
                <a:spcPts val="0"/>
              </a:spcBef>
              <a:spcAft>
                <a:spcPts val="0"/>
              </a:spcAft>
              <a:buSzPts val="1100"/>
              <a:buChar char="■"/>
              <a:defRPr sz="1100"/>
            </a:lvl9pPr>
          </a:lstStyle>
          <a:p/>
        </p:txBody>
      </p:sp>
      <p:sp>
        <p:nvSpPr>
          <p:cNvPr id="104" name="Google Shape;104;p6"/>
          <p:cNvSpPr txBox="1"/>
          <p:nvPr>
            <p:ph idx="24" type="body"/>
          </p:nvPr>
        </p:nvSpPr>
        <p:spPr>
          <a:xfrm>
            <a:off x="311700" y="4496236"/>
            <a:ext cx="1471800" cy="151800"/>
          </a:xfrm>
          <a:prstGeom prst="rect">
            <a:avLst/>
          </a:prstGeom>
        </p:spPr>
        <p:txBody>
          <a:bodyPr anchorCtr="0" anchor="t" bIns="0" lIns="0" spcFirstLastPara="1" rIns="0" wrap="square" tIns="0">
            <a:normAutofit/>
          </a:bodyPr>
          <a:lstStyle>
            <a:lvl1pPr indent="-298450" lvl="0" marL="457200" rtl="0" algn="ctr">
              <a:lnSpc>
                <a:spcPct val="100000"/>
              </a:lnSpc>
              <a:spcBef>
                <a:spcPts val="0"/>
              </a:spcBef>
              <a:spcAft>
                <a:spcPts val="0"/>
              </a:spcAft>
              <a:buSzPts val="1100"/>
              <a:buChar char="●"/>
              <a:defRPr b="0" sz="1100"/>
            </a:lvl1pPr>
            <a:lvl2pPr indent="-298450" lvl="1" marL="914400" rtl="0" algn="ctr">
              <a:lnSpc>
                <a:spcPct val="100000"/>
              </a:lnSpc>
              <a:spcBef>
                <a:spcPts val="0"/>
              </a:spcBef>
              <a:spcAft>
                <a:spcPts val="0"/>
              </a:spcAft>
              <a:buSzPts val="1100"/>
              <a:buChar char="○"/>
              <a:defRPr b="0" sz="1100"/>
            </a:lvl2pPr>
            <a:lvl3pPr indent="-298450" lvl="2" marL="1371600" rtl="0" algn="ctr">
              <a:lnSpc>
                <a:spcPct val="100000"/>
              </a:lnSpc>
              <a:spcBef>
                <a:spcPts val="0"/>
              </a:spcBef>
              <a:spcAft>
                <a:spcPts val="0"/>
              </a:spcAft>
              <a:buSzPts val="1100"/>
              <a:buChar char="■"/>
              <a:defRPr sz="1100"/>
            </a:lvl3pPr>
            <a:lvl4pPr indent="-298450" lvl="3" marL="1828800" rtl="0" algn="ctr">
              <a:lnSpc>
                <a:spcPct val="100000"/>
              </a:lnSpc>
              <a:spcBef>
                <a:spcPts val="0"/>
              </a:spcBef>
              <a:spcAft>
                <a:spcPts val="0"/>
              </a:spcAft>
              <a:buSzPts val="1100"/>
              <a:buChar char="●"/>
              <a:defRPr sz="1100"/>
            </a:lvl4pPr>
            <a:lvl5pPr indent="-298450" lvl="4" marL="2286000" rtl="0" algn="ctr">
              <a:lnSpc>
                <a:spcPct val="100000"/>
              </a:lnSpc>
              <a:spcBef>
                <a:spcPts val="0"/>
              </a:spcBef>
              <a:spcAft>
                <a:spcPts val="0"/>
              </a:spcAft>
              <a:buSzPts val="1100"/>
              <a:buChar char="○"/>
              <a:defRPr sz="1100"/>
            </a:lvl5pPr>
            <a:lvl6pPr indent="-298450" lvl="5" marL="2743200" rtl="0" algn="ctr">
              <a:lnSpc>
                <a:spcPct val="100000"/>
              </a:lnSpc>
              <a:spcBef>
                <a:spcPts val="0"/>
              </a:spcBef>
              <a:spcAft>
                <a:spcPts val="0"/>
              </a:spcAft>
              <a:buSzPts val="1100"/>
              <a:buChar char="■"/>
              <a:defRPr sz="1100"/>
            </a:lvl6pPr>
            <a:lvl7pPr indent="-298450" lvl="6" marL="3200400" rtl="0" algn="ctr">
              <a:lnSpc>
                <a:spcPct val="100000"/>
              </a:lnSpc>
              <a:spcBef>
                <a:spcPts val="0"/>
              </a:spcBef>
              <a:spcAft>
                <a:spcPts val="0"/>
              </a:spcAft>
              <a:buSzPts val="1100"/>
              <a:buChar char="●"/>
              <a:defRPr sz="1100"/>
            </a:lvl7pPr>
            <a:lvl8pPr indent="-298450" lvl="7" marL="3657600" rtl="0" algn="ctr">
              <a:lnSpc>
                <a:spcPct val="100000"/>
              </a:lnSpc>
              <a:spcBef>
                <a:spcPts val="0"/>
              </a:spcBef>
              <a:spcAft>
                <a:spcPts val="0"/>
              </a:spcAft>
              <a:buSzPts val="1100"/>
              <a:buChar char="○"/>
              <a:defRPr sz="1100"/>
            </a:lvl8pPr>
            <a:lvl9pPr indent="-298450" lvl="8" marL="4114800" rtl="0" algn="ctr">
              <a:lnSpc>
                <a:spcPct val="100000"/>
              </a:lnSpc>
              <a:spcBef>
                <a:spcPts val="0"/>
              </a:spcBef>
              <a:spcAft>
                <a:spcPts val="0"/>
              </a:spcAft>
              <a:buSzPts val="1100"/>
              <a:buChar char="■"/>
              <a:defRPr sz="1100"/>
            </a:lvl9pPr>
          </a:lstStyle>
          <a:p/>
        </p:txBody>
      </p:sp>
      <p:sp>
        <p:nvSpPr>
          <p:cNvPr id="105" name="Google Shape;105;p6"/>
          <p:cNvSpPr/>
          <p:nvPr>
            <p:ph idx="25" type="pic"/>
          </p:nvPr>
        </p:nvSpPr>
        <p:spPr>
          <a:xfrm>
            <a:off x="2134100" y="2982450"/>
            <a:ext cx="1155600" cy="1155600"/>
          </a:xfrm>
          <a:prstGeom prst="ellipse">
            <a:avLst/>
          </a:prstGeom>
          <a:noFill/>
          <a:ln>
            <a:noFill/>
          </a:ln>
        </p:spPr>
      </p:sp>
      <p:sp>
        <p:nvSpPr>
          <p:cNvPr id="106" name="Google Shape;106;p6"/>
          <p:cNvSpPr txBox="1"/>
          <p:nvPr>
            <p:ph idx="26" type="body"/>
          </p:nvPr>
        </p:nvSpPr>
        <p:spPr>
          <a:xfrm>
            <a:off x="1976000" y="4290450"/>
            <a:ext cx="1471800" cy="151800"/>
          </a:xfrm>
          <a:prstGeom prst="rect">
            <a:avLst/>
          </a:prstGeom>
        </p:spPr>
        <p:txBody>
          <a:bodyPr anchorCtr="0" anchor="t" bIns="0" lIns="0" spcFirstLastPara="1" rIns="0" wrap="square" tIns="0">
            <a:normAutofit/>
          </a:bodyPr>
          <a:lstStyle>
            <a:lvl1pPr indent="-298450" lvl="0" marL="457200" rtl="0" algn="ctr">
              <a:lnSpc>
                <a:spcPct val="100000"/>
              </a:lnSpc>
              <a:spcBef>
                <a:spcPts val="0"/>
              </a:spcBef>
              <a:spcAft>
                <a:spcPts val="0"/>
              </a:spcAft>
              <a:buSzPts val="1100"/>
              <a:buChar char="●"/>
              <a:defRPr sz="1100"/>
            </a:lvl1pPr>
            <a:lvl2pPr indent="-298450" lvl="1" marL="914400" rtl="0">
              <a:lnSpc>
                <a:spcPct val="100000"/>
              </a:lnSpc>
              <a:spcBef>
                <a:spcPts val="0"/>
              </a:spcBef>
              <a:spcAft>
                <a:spcPts val="0"/>
              </a:spcAft>
              <a:buSzPts val="1100"/>
              <a:buChar char="○"/>
              <a:defRPr b="0" sz="1100"/>
            </a:lvl2pPr>
            <a:lvl3pPr indent="-298450" lvl="2" marL="1371600" rtl="0">
              <a:lnSpc>
                <a:spcPct val="100000"/>
              </a:lnSpc>
              <a:spcBef>
                <a:spcPts val="0"/>
              </a:spcBef>
              <a:spcAft>
                <a:spcPts val="0"/>
              </a:spcAft>
              <a:buSzPts val="1100"/>
              <a:buChar char="■"/>
              <a:defRPr sz="1100"/>
            </a:lvl3pPr>
            <a:lvl4pPr indent="-298450" lvl="3" marL="1828800" rtl="0">
              <a:lnSpc>
                <a:spcPct val="100000"/>
              </a:lnSpc>
              <a:spcBef>
                <a:spcPts val="0"/>
              </a:spcBef>
              <a:spcAft>
                <a:spcPts val="0"/>
              </a:spcAft>
              <a:buSzPts val="1100"/>
              <a:buChar char="●"/>
              <a:defRPr sz="1100"/>
            </a:lvl4pPr>
            <a:lvl5pPr indent="-298450" lvl="4" marL="2286000" rtl="0">
              <a:lnSpc>
                <a:spcPct val="100000"/>
              </a:lnSpc>
              <a:spcBef>
                <a:spcPts val="0"/>
              </a:spcBef>
              <a:spcAft>
                <a:spcPts val="0"/>
              </a:spcAft>
              <a:buSzPts val="1100"/>
              <a:buChar char="○"/>
              <a:defRPr sz="1100"/>
            </a:lvl5pPr>
            <a:lvl6pPr indent="-298450" lvl="5" marL="2743200" rtl="0">
              <a:lnSpc>
                <a:spcPct val="100000"/>
              </a:lnSpc>
              <a:spcBef>
                <a:spcPts val="0"/>
              </a:spcBef>
              <a:spcAft>
                <a:spcPts val="0"/>
              </a:spcAft>
              <a:buSzPts val="1100"/>
              <a:buChar char="■"/>
              <a:defRPr sz="1100"/>
            </a:lvl6pPr>
            <a:lvl7pPr indent="-298450" lvl="6" marL="3200400" rtl="0">
              <a:lnSpc>
                <a:spcPct val="100000"/>
              </a:lnSpc>
              <a:spcBef>
                <a:spcPts val="0"/>
              </a:spcBef>
              <a:spcAft>
                <a:spcPts val="0"/>
              </a:spcAft>
              <a:buSzPts val="1100"/>
              <a:buChar char="●"/>
              <a:defRPr sz="1100"/>
            </a:lvl7pPr>
            <a:lvl8pPr indent="-298450" lvl="7" marL="3657600" rtl="0">
              <a:lnSpc>
                <a:spcPct val="100000"/>
              </a:lnSpc>
              <a:spcBef>
                <a:spcPts val="0"/>
              </a:spcBef>
              <a:spcAft>
                <a:spcPts val="0"/>
              </a:spcAft>
              <a:buSzPts val="1100"/>
              <a:buChar char="○"/>
              <a:defRPr sz="1100"/>
            </a:lvl8pPr>
            <a:lvl9pPr indent="-298450" lvl="8" marL="4114800" rtl="0">
              <a:lnSpc>
                <a:spcPct val="100000"/>
              </a:lnSpc>
              <a:spcBef>
                <a:spcPts val="0"/>
              </a:spcBef>
              <a:spcAft>
                <a:spcPts val="0"/>
              </a:spcAft>
              <a:buSzPts val="1100"/>
              <a:buChar char="■"/>
              <a:defRPr sz="1100"/>
            </a:lvl9pPr>
          </a:lstStyle>
          <a:p/>
        </p:txBody>
      </p:sp>
      <p:sp>
        <p:nvSpPr>
          <p:cNvPr id="107" name="Google Shape;107;p6"/>
          <p:cNvSpPr txBox="1"/>
          <p:nvPr>
            <p:ph idx="27" type="body"/>
          </p:nvPr>
        </p:nvSpPr>
        <p:spPr>
          <a:xfrm>
            <a:off x="1976000" y="4496236"/>
            <a:ext cx="1471800" cy="151800"/>
          </a:xfrm>
          <a:prstGeom prst="rect">
            <a:avLst/>
          </a:prstGeom>
        </p:spPr>
        <p:txBody>
          <a:bodyPr anchorCtr="0" anchor="t" bIns="0" lIns="0" spcFirstLastPara="1" rIns="0" wrap="square" tIns="0">
            <a:normAutofit/>
          </a:bodyPr>
          <a:lstStyle>
            <a:lvl1pPr indent="-298450" lvl="0" marL="457200" rtl="0" algn="ctr">
              <a:lnSpc>
                <a:spcPct val="100000"/>
              </a:lnSpc>
              <a:spcBef>
                <a:spcPts val="0"/>
              </a:spcBef>
              <a:spcAft>
                <a:spcPts val="0"/>
              </a:spcAft>
              <a:buSzPts val="1100"/>
              <a:buChar char="●"/>
              <a:defRPr b="0" sz="1100"/>
            </a:lvl1pPr>
            <a:lvl2pPr indent="-298450" lvl="1" marL="914400" rtl="0" algn="ctr">
              <a:lnSpc>
                <a:spcPct val="100000"/>
              </a:lnSpc>
              <a:spcBef>
                <a:spcPts val="0"/>
              </a:spcBef>
              <a:spcAft>
                <a:spcPts val="0"/>
              </a:spcAft>
              <a:buSzPts val="1100"/>
              <a:buChar char="○"/>
              <a:defRPr b="0" sz="1100"/>
            </a:lvl2pPr>
            <a:lvl3pPr indent="-298450" lvl="2" marL="1371600" rtl="0" algn="ctr">
              <a:lnSpc>
                <a:spcPct val="100000"/>
              </a:lnSpc>
              <a:spcBef>
                <a:spcPts val="0"/>
              </a:spcBef>
              <a:spcAft>
                <a:spcPts val="0"/>
              </a:spcAft>
              <a:buSzPts val="1100"/>
              <a:buChar char="■"/>
              <a:defRPr sz="1100"/>
            </a:lvl3pPr>
            <a:lvl4pPr indent="-298450" lvl="3" marL="1828800" rtl="0" algn="ctr">
              <a:lnSpc>
                <a:spcPct val="100000"/>
              </a:lnSpc>
              <a:spcBef>
                <a:spcPts val="0"/>
              </a:spcBef>
              <a:spcAft>
                <a:spcPts val="0"/>
              </a:spcAft>
              <a:buSzPts val="1100"/>
              <a:buChar char="●"/>
              <a:defRPr sz="1100"/>
            </a:lvl4pPr>
            <a:lvl5pPr indent="-298450" lvl="4" marL="2286000" rtl="0" algn="ctr">
              <a:lnSpc>
                <a:spcPct val="100000"/>
              </a:lnSpc>
              <a:spcBef>
                <a:spcPts val="0"/>
              </a:spcBef>
              <a:spcAft>
                <a:spcPts val="0"/>
              </a:spcAft>
              <a:buSzPts val="1100"/>
              <a:buChar char="○"/>
              <a:defRPr sz="1100"/>
            </a:lvl5pPr>
            <a:lvl6pPr indent="-298450" lvl="5" marL="2743200" rtl="0" algn="ctr">
              <a:lnSpc>
                <a:spcPct val="100000"/>
              </a:lnSpc>
              <a:spcBef>
                <a:spcPts val="0"/>
              </a:spcBef>
              <a:spcAft>
                <a:spcPts val="0"/>
              </a:spcAft>
              <a:buSzPts val="1100"/>
              <a:buChar char="■"/>
              <a:defRPr sz="1100"/>
            </a:lvl6pPr>
            <a:lvl7pPr indent="-298450" lvl="6" marL="3200400" rtl="0" algn="ctr">
              <a:lnSpc>
                <a:spcPct val="100000"/>
              </a:lnSpc>
              <a:spcBef>
                <a:spcPts val="0"/>
              </a:spcBef>
              <a:spcAft>
                <a:spcPts val="0"/>
              </a:spcAft>
              <a:buSzPts val="1100"/>
              <a:buChar char="●"/>
              <a:defRPr sz="1100"/>
            </a:lvl7pPr>
            <a:lvl8pPr indent="-298450" lvl="7" marL="3657600" rtl="0" algn="ctr">
              <a:lnSpc>
                <a:spcPct val="100000"/>
              </a:lnSpc>
              <a:spcBef>
                <a:spcPts val="0"/>
              </a:spcBef>
              <a:spcAft>
                <a:spcPts val="0"/>
              </a:spcAft>
              <a:buSzPts val="1100"/>
              <a:buChar char="○"/>
              <a:defRPr sz="1100"/>
            </a:lvl8pPr>
            <a:lvl9pPr indent="-298450" lvl="8" marL="4114800" rtl="0" algn="ctr">
              <a:lnSpc>
                <a:spcPct val="100000"/>
              </a:lnSpc>
              <a:spcBef>
                <a:spcPts val="0"/>
              </a:spcBef>
              <a:spcAft>
                <a:spcPts val="0"/>
              </a:spcAft>
              <a:buSzPts val="1100"/>
              <a:buChar char="■"/>
              <a:defRPr sz="1100"/>
            </a:lvl9pPr>
          </a:lstStyle>
          <a:p/>
        </p:txBody>
      </p:sp>
      <p:sp>
        <p:nvSpPr>
          <p:cNvPr id="108" name="Google Shape;108;p6"/>
          <p:cNvSpPr/>
          <p:nvPr>
            <p:ph idx="28" type="pic"/>
          </p:nvPr>
        </p:nvSpPr>
        <p:spPr>
          <a:xfrm>
            <a:off x="3807800" y="2982450"/>
            <a:ext cx="1155600" cy="1155600"/>
          </a:xfrm>
          <a:prstGeom prst="ellipse">
            <a:avLst/>
          </a:prstGeom>
          <a:noFill/>
          <a:ln>
            <a:noFill/>
          </a:ln>
        </p:spPr>
      </p:sp>
      <p:sp>
        <p:nvSpPr>
          <p:cNvPr id="109" name="Google Shape;109;p6"/>
          <p:cNvSpPr txBox="1"/>
          <p:nvPr>
            <p:ph idx="29" type="body"/>
          </p:nvPr>
        </p:nvSpPr>
        <p:spPr>
          <a:xfrm>
            <a:off x="3649700" y="4290450"/>
            <a:ext cx="1471800" cy="151800"/>
          </a:xfrm>
          <a:prstGeom prst="rect">
            <a:avLst/>
          </a:prstGeom>
        </p:spPr>
        <p:txBody>
          <a:bodyPr anchorCtr="0" anchor="t" bIns="0" lIns="0" spcFirstLastPara="1" rIns="0" wrap="square" tIns="0">
            <a:normAutofit/>
          </a:bodyPr>
          <a:lstStyle>
            <a:lvl1pPr indent="-298450" lvl="0" marL="457200" rtl="0" algn="ctr">
              <a:lnSpc>
                <a:spcPct val="100000"/>
              </a:lnSpc>
              <a:spcBef>
                <a:spcPts val="0"/>
              </a:spcBef>
              <a:spcAft>
                <a:spcPts val="0"/>
              </a:spcAft>
              <a:buSzPts val="1100"/>
              <a:buChar char="●"/>
              <a:defRPr sz="1100"/>
            </a:lvl1pPr>
            <a:lvl2pPr indent="-298450" lvl="1" marL="914400" rtl="0">
              <a:lnSpc>
                <a:spcPct val="100000"/>
              </a:lnSpc>
              <a:spcBef>
                <a:spcPts val="0"/>
              </a:spcBef>
              <a:spcAft>
                <a:spcPts val="0"/>
              </a:spcAft>
              <a:buSzPts val="1100"/>
              <a:buChar char="○"/>
              <a:defRPr b="0" sz="1100"/>
            </a:lvl2pPr>
            <a:lvl3pPr indent="-298450" lvl="2" marL="1371600" rtl="0">
              <a:lnSpc>
                <a:spcPct val="100000"/>
              </a:lnSpc>
              <a:spcBef>
                <a:spcPts val="0"/>
              </a:spcBef>
              <a:spcAft>
                <a:spcPts val="0"/>
              </a:spcAft>
              <a:buSzPts val="1100"/>
              <a:buChar char="■"/>
              <a:defRPr sz="1100"/>
            </a:lvl3pPr>
            <a:lvl4pPr indent="-298450" lvl="3" marL="1828800" rtl="0">
              <a:lnSpc>
                <a:spcPct val="100000"/>
              </a:lnSpc>
              <a:spcBef>
                <a:spcPts val="0"/>
              </a:spcBef>
              <a:spcAft>
                <a:spcPts val="0"/>
              </a:spcAft>
              <a:buSzPts val="1100"/>
              <a:buChar char="●"/>
              <a:defRPr sz="1100"/>
            </a:lvl4pPr>
            <a:lvl5pPr indent="-298450" lvl="4" marL="2286000" rtl="0">
              <a:lnSpc>
                <a:spcPct val="100000"/>
              </a:lnSpc>
              <a:spcBef>
                <a:spcPts val="0"/>
              </a:spcBef>
              <a:spcAft>
                <a:spcPts val="0"/>
              </a:spcAft>
              <a:buSzPts val="1100"/>
              <a:buChar char="○"/>
              <a:defRPr sz="1100"/>
            </a:lvl5pPr>
            <a:lvl6pPr indent="-298450" lvl="5" marL="2743200" rtl="0">
              <a:lnSpc>
                <a:spcPct val="100000"/>
              </a:lnSpc>
              <a:spcBef>
                <a:spcPts val="0"/>
              </a:spcBef>
              <a:spcAft>
                <a:spcPts val="0"/>
              </a:spcAft>
              <a:buSzPts val="1100"/>
              <a:buChar char="■"/>
              <a:defRPr sz="1100"/>
            </a:lvl6pPr>
            <a:lvl7pPr indent="-298450" lvl="6" marL="3200400" rtl="0">
              <a:lnSpc>
                <a:spcPct val="100000"/>
              </a:lnSpc>
              <a:spcBef>
                <a:spcPts val="0"/>
              </a:spcBef>
              <a:spcAft>
                <a:spcPts val="0"/>
              </a:spcAft>
              <a:buSzPts val="1100"/>
              <a:buChar char="●"/>
              <a:defRPr sz="1100"/>
            </a:lvl7pPr>
            <a:lvl8pPr indent="-298450" lvl="7" marL="3657600" rtl="0">
              <a:lnSpc>
                <a:spcPct val="100000"/>
              </a:lnSpc>
              <a:spcBef>
                <a:spcPts val="0"/>
              </a:spcBef>
              <a:spcAft>
                <a:spcPts val="0"/>
              </a:spcAft>
              <a:buSzPts val="1100"/>
              <a:buChar char="○"/>
              <a:defRPr sz="1100"/>
            </a:lvl8pPr>
            <a:lvl9pPr indent="-298450" lvl="8" marL="4114800" rtl="0">
              <a:lnSpc>
                <a:spcPct val="100000"/>
              </a:lnSpc>
              <a:spcBef>
                <a:spcPts val="0"/>
              </a:spcBef>
              <a:spcAft>
                <a:spcPts val="0"/>
              </a:spcAft>
              <a:buSzPts val="1100"/>
              <a:buChar char="■"/>
              <a:defRPr sz="1100"/>
            </a:lvl9pPr>
          </a:lstStyle>
          <a:p/>
        </p:txBody>
      </p:sp>
      <p:sp>
        <p:nvSpPr>
          <p:cNvPr id="110" name="Google Shape;110;p6"/>
          <p:cNvSpPr txBox="1"/>
          <p:nvPr>
            <p:ph idx="30" type="body"/>
          </p:nvPr>
        </p:nvSpPr>
        <p:spPr>
          <a:xfrm>
            <a:off x="3649700" y="4496236"/>
            <a:ext cx="1471800" cy="151800"/>
          </a:xfrm>
          <a:prstGeom prst="rect">
            <a:avLst/>
          </a:prstGeom>
        </p:spPr>
        <p:txBody>
          <a:bodyPr anchorCtr="0" anchor="t" bIns="0" lIns="0" spcFirstLastPara="1" rIns="0" wrap="square" tIns="0">
            <a:normAutofit/>
          </a:bodyPr>
          <a:lstStyle>
            <a:lvl1pPr indent="-298450" lvl="0" marL="457200" rtl="0" algn="ctr">
              <a:lnSpc>
                <a:spcPct val="100000"/>
              </a:lnSpc>
              <a:spcBef>
                <a:spcPts val="0"/>
              </a:spcBef>
              <a:spcAft>
                <a:spcPts val="0"/>
              </a:spcAft>
              <a:buSzPts val="1100"/>
              <a:buChar char="●"/>
              <a:defRPr b="0" sz="1100"/>
            </a:lvl1pPr>
            <a:lvl2pPr indent="-298450" lvl="1" marL="914400" rtl="0" algn="ctr">
              <a:lnSpc>
                <a:spcPct val="100000"/>
              </a:lnSpc>
              <a:spcBef>
                <a:spcPts val="0"/>
              </a:spcBef>
              <a:spcAft>
                <a:spcPts val="0"/>
              </a:spcAft>
              <a:buSzPts val="1100"/>
              <a:buChar char="○"/>
              <a:defRPr b="0" sz="1100"/>
            </a:lvl2pPr>
            <a:lvl3pPr indent="-298450" lvl="2" marL="1371600" rtl="0" algn="ctr">
              <a:lnSpc>
                <a:spcPct val="100000"/>
              </a:lnSpc>
              <a:spcBef>
                <a:spcPts val="0"/>
              </a:spcBef>
              <a:spcAft>
                <a:spcPts val="0"/>
              </a:spcAft>
              <a:buSzPts val="1100"/>
              <a:buChar char="■"/>
              <a:defRPr sz="1100"/>
            </a:lvl3pPr>
            <a:lvl4pPr indent="-298450" lvl="3" marL="1828800" rtl="0" algn="ctr">
              <a:lnSpc>
                <a:spcPct val="100000"/>
              </a:lnSpc>
              <a:spcBef>
                <a:spcPts val="0"/>
              </a:spcBef>
              <a:spcAft>
                <a:spcPts val="0"/>
              </a:spcAft>
              <a:buSzPts val="1100"/>
              <a:buChar char="●"/>
              <a:defRPr sz="1100"/>
            </a:lvl4pPr>
            <a:lvl5pPr indent="-298450" lvl="4" marL="2286000" rtl="0" algn="ctr">
              <a:lnSpc>
                <a:spcPct val="100000"/>
              </a:lnSpc>
              <a:spcBef>
                <a:spcPts val="0"/>
              </a:spcBef>
              <a:spcAft>
                <a:spcPts val="0"/>
              </a:spcAft>
              <a:buSzPts val="1100"/>
              <a:buChar char="○"/>
              <a:defRPr sz="1100"/>
            </a:lvl5pPr>
            <a:lvl6pPr indent="-298450" lvl="5" marL="2743200" rtl="0" algn="ctr">
              <a:lnSpc>
                <a:spcPct val="100000"/>
              </a:lnSpc>
              <a:spcBef>
                <a:spcPts val="0"/>
              </a:spcBef>
              <a:spcAft>
                <a:spcPts val="0"/>
              </a:spcAft>
              <a:buSzPts val="1100"/>
              <a:buChar char="■"/>
              <a:defRPr sz="1100"/>
            </a:lvl6pPr>
            <a:lvl7pPr indent="-298450" lvl="6" marL="3200400" rtl="0" algn="ctr">
              <a:lnSpc>
                <a:spcPct val="100000"/>
              </a:lnSpc>
              <a:spcBef>
                <a:spcPts val="0"/>
              </a:spcBef>
              <a:spcAft>
                <a:spcPts val="0"/>
              </a:spcAft>
              <a:buSzPts val="1100"/>
              <a:buChar char="●"/>
              <a:defRPr sz="1100"/>
            </a:lvl7pPr>
            <a:lvl8pPr indent="-298450" lvl="7" marL="3657600" rtl="0" algn="ctr">
              <a:lnSpc>
                <a:spcPct val="100000"/>
              </a:lnSpc>
              <a:spcBef>
                <a:spcPts val="0"/>
              </a:spcBef>
              <a:spcAft>
                <a:spcPts val="0"/>
              </a:spcAft>
              <a:buSzPts val="1100"/>
              <a:buChar char="○"/>
              <a:defRPr sz="1100"/>
            </a:lvl8pPr>
            <a:lvl9pPr indent="-298450" lvl="8" marL="4114800" rtl="0" algn="ctr">
              <a:lnSpc>
                <a:spcPct val="100000"/>
              </a:lnSpc>
              <a:spcBef>
                <a:spcPts val="0"/>
              </a:spcBef>
              <a:spcAft>
                <a:spcPts val="0"/>
              </a:spcAft>
              <a:buSzPts val="1100"/>
              <a:buChar char="■"/>
              <a:defRPr sz="1100"/>
            </a:lvl9pPr>
          </a:lstStyle>
          <a:p/>
        </p:txBody>
      </p:sp>
      <p:sp>
        <p:nvSpPr>
          <p:cNvPr id="111" name="Google Shape;111;p6"/>
          <p:cNvSpPr/>
          <p:nvPr>
            <p:ph idx="31" type="pic"/>
          </p:nvPr>
        </p:nvSpPr>
        <p:spPr>
          <a:xfrm>
            <a:off x="5481500" y="2982450"/>
            <a:ext cx="1155600" cy="1155600"/>
          </a:xfrm>
          <a:prstGeom prst="ellipse">
            <a:avLst/>
          </a:prstGeom>
          <a:noFill/>
          <a:ln>
            <a:noFill/>
          </a:ln>
        </p:spPr>
      </p:sp>
      <p:sp>
        <p:nvSpPr>
          <p:cNvPr id="112" name="Google Shape;112;p6"/>
          <p:cNvSpPr txBox="1"/>
          <p:nvPr>
            <p:ph idx="32" type="body"/>
          </p:nvPr>
        </p:nvSpPr>
        <p:spPr>
          <a:xfrm>
            <a:off x="5323400" y="4290450"/>
            <a:ext cx="1471800" cy="151800"/>
          </a:xfrm>
          <a:prstGeom prst="rect">
            <a:avLst/>
          </a:prstGeom>
        </p:spPr>
        <p:txBody>
          <a:bodyPr anchorCtr="0" anchor="t" bIns="0" lIns="0" spcFirstLastPara="1" rIns="0" wrap="square" tIns="0">
            <a:normAutofit/>
          </a:bodyPr>
          <a:lstStyle>
            <a:lvl1pPr indent="-298450" lvl="0" marL="457200" rtl="0" algn="ctr">
              <a:lnSpc>
                <a:spcPct val="100000"/>
              </a:lnSpc>
              <a:spcBef>
                <a:spcPts val="0"/>
              </a:spcBef>
              <a:spcAft>
                <a:spcPts val="0"/>
              </a:spcAft>
              <a:buSzPts val="1100"/>
              <a:buChar char="●"/>
              <a:defRPr sz="1100"/>
            </a:lvl1pPr>
            <a:lvl2pPr indent="-298450" lvl="1" marL="914400" rtl="0">
              <a:lnSpc>
                <a:spcPct val="100000"/>
              </a:lnSpc>
              <a:spcBef>
                <a:spcPts val="0"/>
              </a:spcBef>
              <a:spcAft>
                <a:spcPts val="0"/>
              </a:spcAft>
              <a:buSzPts val="1100"/>
              <a:buChar char="○"/>
              <a:defRPr b="0" sz="1100"/>
            </a:lvl2pPr>
            <a:lvl3pPr indent="-298450" lvl="2" marL="1371600" rtl="0">
              <a:lnSpc>
                <a:spcPct val="100000"/>
              </a:lnSpc>
              <a:spcBef>
                <a:spcPts val="0"/>
              </a:spcBef>
              <a:spcAft>
                <a:spcPts val="0"/>
              </a:spcAft>
              <a:buSzPts val="1100"/>
              <a:buChar char="■"/>
              <a:defRPr sz="1100"/>
            </a:lvl3pPr>
            <a:lvl4pPr indent="-298450" lvl="3" marL="1828800" rtl="0">
              <a:lnSpc>
                <a:spcPct val="100000"/>
              </a:lnSpc>
              <a:spcBef>
                <a:spcPts val="0"/>
              </a:spcBef>
              <a:spcAft>
                <a:spcPts val="0"/>
              </a:spcAft>
              <a:buSzPts val="1100"/>
              <a:buChar char="●"/>
              <a:defRPr sz="1100"/>
            </a:lvl4pPr>
            <a:lvl5pPr indent="-298450" lvl="4" marL="2286000" rtl="0">
              <a:lnSpc>
                <a:spcPct val="100000"/>
              </a:lnSpc>
              <a:spcBef>
                <a:spcPts val="0"/>
              </a:spcBef>
              <a:spcAft>
                <a:spcPts val="0"/>
              </a:spcAft>
              <a:buSzPts val="1100"/>
              <a:buChar char="○"/>
              <a:defRPr sz="1100"/>
            </a:lvl5pPr>
            <a:lvl6pPr indent="-298450" lvl="5" marL="2743200" rtl="0">
              <a:lnSpc>
                <a:spcPct val="100000"/>
              </a:lnSpc>
              <a:spcBef>
                <a:spcPts val="0"/>
              </a:spcBef>
              <a:spcAft>
                <a:spcPts val="0"/>
              </a:spcAft>
              <a:buSzPts val="1100"/>
              <a:buChar char="■"/>
              <a:defRPr sz="1100"/>
            </a:lvl6pPr>
            <a:lvl7pPr indent="-298450" lvl="6" marL="3200400" rtl="0">
              <a:lnSpc>
                <a:spcPct val="100000"/>
              </a:lnSpc>
              <a:spcBef>
                <a:spcPts val="0"/>
              </a:spcBef>
              <a:spcAft>
                <a:spcPts val="0"/>
              </a:spcAft>
              <a:buSzPts val="1100"/>
              <a:buChar char="●"/>
              <a:defRPr sz="1100"/>
            </a:lvl7pPr>
            <a:lvl8pPr indent="-298450" lvl="7" marL="3657600" rtl="0">
              <a:lnSpc>
                <a:spcPct val="100000"/>
              </a:lnSpc>
              <a:spcBef>
                <a:spcPts val="0"/>
              </a:spcBef>
              <a:spcAft>
                <a:spcPts val="0"/>
              </a:spcAft>
              <a:buSzPts val="1100"/>
              <a:buChar char="○"/>
              <a:defRPr sz="1100"/>
            </a:lvl8pPr>
            <a:lvl9pPr indent="-298450" lvl="8" marL="4114800" rtl="0">
              <a:lnSpc>
                <a:spcPct val="100000"/>
              </a:lnSpc>
              <a:spcBef>
                <a:spcPts val="0"/>
              </a:spcBef>
              <a:spcAft>
                <a:spcPts val="0"/>
              </a:spcAft>
              <a:buSzPts val="1100"/>
              <a:buChar char="■"/>
              <a:defRPr sz="1100"/>
            </a:lvl9pPr>
          </a:lstStyle>
          <a:p/>
        </p:txBody>
      </p:sp>
      <p:sp>
        <p:nvSpPr>
          <p:cNvPr id="113" name="Google Shape;113;p6"/>
          <p:cNvSpPr txBox="1"/>
          <p:nvPr>
            <p:ph idx="33" type="body"/>
          </p:nvPr>
        </p:nvSpPr>
        <p:spPr>
          <a:xfrm>
            <a:off x="5323400" y="4496236"/>
            <a:ext cx="1471800" cy="151800"/>
          </a:xfrm>
          <a:prstGeom prst="rect">
            <a:avLst/>
          </a:prstGeom>
        </p:spPr>
        <p:txBody>
          <a:bodyPr anchorCtr="0" anchor="t" bIns="0" lIns="0" spcFirstLastPara="1" rIns="0" wrap="square" tIns="0">
            <a:normAutofit/>
          </a:bodyPr>
          <a:lstStyle>
            <a:lvl1pPr indent="-298450" lvl="0" marL="457200" rtl="0" algn="ctr">
              <a:lnSpc>
                <a:spcPct val="100000"/>
              </a:lnSpc>
              <a:spcBef>
                <a:spcPts val="0"/>
              </a:spcBef>
              <a:spcAft>
                <a:spcPts val="0"/>
              </a:spcAft>
              <a:buSzPts val="1100"/>
              <a:buChar char="●"/>
              <a:defRPr b="0" sz="1100"/>
            </a:lvl1pPr>
            <a:lvl2pPr indent="-298450" lvl="1" marL="914400" rtl="0" algn="ctr">
              <a:lnSpc>
                <a:spcPct val="100000"/>
              </a:lnSpc>
              <a:spcBef>
                <a:spcPts val="0"/>
              </a:spcBef>
              <a:spcAft>
                <a:spcPts val="0"/>
              </a:spcAft>
              <a:buSzPts val="1100"/>
              <a:buChar char="○"/>
              <a:defRPr b="0" sz="1100"/>
            </a:lvl2pPr>
            <a:lvl3pPr indent="-298450" lvl="2" marL="1371600" rtl="0" algn="ctr">
              <a:lnSpc>
                <a:spcPct val="100000"/>
              </a:lnSpc>
              <a:spcBef>
                <a:spcPts val="0"/>
              </a:spcBef>
              <a:spcAft>
                <a:spcPts val="0"/>
              </a:spcAft>
              <a:buSzPts val="1100"/>
              <a:buChar char="■"/>
              <a:defRPr sz="1100"/>
            </a:lvl3pPr>
            <a:lvl4pPr indent="-298450" lvl="3" marL="1828800" rtl="0" algn="ctr">
              <a:lnSpc>
                <a:spcPct val="100000"/>
              </a:lnSpc>
              <a:spcBef>
                <a:spcPts val="0"/>
              </a:spcBef>
              <a:spcAft>
                <a:spcPts val="0"/>
              </a:spcAft>
              <a:buSzPts val="1100"/>
              <a:buChar char="●"/>
              <a:defRPr sz="1100"/>
            </a:lvl4pPr>
            <a:lvl5pPr indent="-298450" lvl="4" marL="2286000" rtl="0" algn="ctr">
              <a:lnSpc>
                <a:spcPct val="100000"/>
              </a:lnSpc>
              <a:spcBef>
                <a:spcPts val="0"/>
              </a:spcBef>
              <a:spcAft>
                <a:spcPts val="0"/>
              </a:spcAft>
              <a:buSzPts val="1100"/>
              <a:buChar char="○"/>
              <a:defRPr sz="1100"/>
            </a:lvl5pPr>
            <a:lvl6pPr indent="-298450" lvl="5" marL="2743200" rtl="0" algn="ctr">
              <a:lnSpc>
                <a:spcPct val="100000"/>
              </a:lnSpc>
              <a:spcBef>
                <a:spcPts val="0"/>
              </a:spcBef>
              <a:spcAft>
                <a:spcPts val="0"/>
              </a:spcAft>
              <a:buSzPts val="1100"/>
              <a:buChar char="■"/>
              <a:defRPr sz="1100"/>
            </a:lvl6pPr>
            <a:lvl7pPr indent="-298450" lvl="6" marL="3200400" rtl="0" algn="ctr">
              <a:lnSpc>
                <a:spcPct val="100000"/>
              </a:lnSpc>
              <a:spcBef>
                <a:spcPts val="0"/>
              </a:spcBef>
              <a:spcAft>
                <a:spcPts val="0"/>
              </a:spcAft>
              <a:buSzPts val="1100"/>
              <a:buChar char="●"/>
              <a:defRPr sz="1100"/>
            </a:lvl7pPr>
            <a:lvl8pPr indent="-298450" lvl="7" marL="3657600" rtl="0" algn="ctr">
              <a:lnSpc>
                <a:spcPct val="100000"/>
              </a:lnSpc>
              <a:spcBef>
                <a:spcPts val="0"/>
              </a:spcBef>
              <a:spcAft>
                <a:spcPts val="0"/>
              </a:spcAft>
              <a:buSzPts val="1100"/>
              <a:buChar char="○"/>
              <a:defRPr sz="1100"/>
            </a:lvl8pPr>
            <a:lvl9pPr indent="-298450" lvl="8" marL="4114800" rtl="0" algn="ctr">
              <a:lnSpc>
                <a:spcPct val="100000"/>
              </a:lnSpc>
              <a:spcBef>
                <a:spcPts val="0"/>
              </a:spcBef>
              <a:spcAft>
                <a:spcPts val="0"/>
              </a:spcAft>
              <a:buSzPts val="1100"/>
              <a:buChar char="■"/>
              <a:defRPr sz="1100"/>
            </a:lvl9pPr>
          </a:lstStyle>
          <a:p/>
        </p:txBody>
      </p:sp>
      <p:sp>
        <p:nvSpPr>
          <p:cNvPr id="114" name="Google Shape;114;p6"/>
          <p:cNvSpPr txBox="1"/>
          <p:nvPr>
            <p:ph idx="12" type="sldNum"/>
          </p:nvPr>
        </p:nvSpPr>
        <p:spPr>
          <a:xfrm>
            <a:off x="8326797" y="4751140"/>
            <a:ext cx="548700" cy="393600"/>
          </a:xfrm>
          <a:prstGeom prst="rect">
            <a:avLst/>
          </a:prstGeom>
          <a:noFill/>
          <a:ln>
            <a:noFill/>
          </a:ln>
        </p:spPr>
        <p:txBody>
          <a:bodyPr anchorCtr="0" anchor="ctr" bIns="0" lIns="0" spcFirstLastPara="1" rIns="0" wrap="square" tIns="0">
            <a:normAutofit/>
          </a:bodyPr>
          <a:lstStyle>
            <a:lvl1pPr lvl="0" rtl="0" algn="r">
              <a:buNone/>
              <a:defRPr b="1" sz="700">
                <a:solidFill>
                  <a:srgbClr val="25316A"/>
                </a:solidFill>
                <a:latin typeface="Verdana"/>
                <a:ea typeface="Verdana"/>
                <a:cs typeface="Verdana"/>
                <a:sym typeface="Verdana"/>
              </a:defRPr>
            </a:lvl1pPr>
            <a:lvl2pPr lvl="1" rtl="0" algn="r">
              <a:buNone/>
              <a:defRPr b="1" sz="700">
                <a:solidFill>
                  <a:srgbClr val="25316A"/>
                </a:solidFill>
                <a:latin typeface="Verdana"/>
                <a:ea typeface="Verdana"/>
                <a:cs typeface="Verdana"/>
                <a:sym typeface="Verdana"/>
              </a:defRPr>
            </a:lvl2pPr>
            <a:lvl3pPr lvl="2" rtl="0" algn="r">
              <a:buNone/>
              <a:defRPr b="1" sz="700">
                <a:solidFill>
                  <a:srgbClr val="25316A"/>
                </a:solidFill>
                <a:latin typeface="Verdana"/>
                <a:ea typeface="Verdana"/>
                <a:cs typeface="Verdana"/>
                <a:sym typeface="Verdana"/>
              </a:defRPr>
            </a:lvl3pPr>
            <a:lvl4pPr lvl="3" rtl="0" algn="r">
              <a:buNone/>
              <a:defRPr b="1" sz="700">
                <a:solidFill>
                  <a:srgbClr val="25316A"/>
                </a:solidFill>
                <a:latin typeface="Verdana"/>
                <a:ea typeface="Verdana"/>
                <a:cs typeface="Verdana"/>
                <a:sym typeface="Verdana"/>
              </a:defRPr>
            </a:lvl4pPr>
            <a:lvl5pPr lvl="4" rtl="0" algn="r">
              <a:buNone/>
              <a:defRPr b="1" sz="700">
                <a:solidFill>
                  <a:srgbClr val="25316A"/>
                </a:solidFill>
                <a:latin typeface="Verdana"/>
                <a:ea typeface="Verdana"/>
                <a:cs typeface="Verdana"/>
                <a:sym typeface="Verdana"/>
              </a:defRPr>
            </a:lvl5pPr>
            <a:lvl6pPr lvl="5" rtl="0" algn="r">
              <a:buNone/>
              <a:defRPr b="1" sz="700">
                <a:solidFill>
                  <a:srgbClr val="25316A"/>
                </a:solidFill>
                <a:latin typeface="Verdana"/>
                <a:ea typeface="Verdana"/>
                <a:cs typeface="Verdana"/>
                <a:sym typeface="Verdana"/>
              </a:defRPr>
            </a:lvl6pPr>
            <a:lvl7pPr lvl="6" rtl="0" algn="r">
              <a:buNone/>
              <a:defRPr b="1" sz="700">
                <a:solidFill>
                  <a:srgbClr val="25316A"/>
                </a:solidFill>
                <a:latin typeface="Verdana"/>
                <a:ea typeface="Verdana"/>
                <a:cs typeface="Verdana"/>
                <a:sym typeface="Verdana"/>
              </a:defRPr>
            </a:lvl7pPr>
            <a:lvl8pPr lvl="7" rtl="0" algn="r">
              <a:buNone/>
              <a:defRPr b="1" sz="700">
                <a:solidFill>
                  <a:srgbClr val="25316A"/>
                </a:solidFill>
                <a:latin typeface="Verdana"/>
                <a:ea typeface="Verdana"/>
                <a:cs typeface="Verdana"/>
                <a:sym typeface="Verdana"/>
              </a:defRPr>
            </a:lvl8pPr>
            <a:lvl9pPr lvl="8" rtl="0" algn="r">
              <a:buNone/>
              <a:defRPr b="1" sz="700">
                <a:solidFill>
                  <a:srgbClr val="25316A"/>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GB"/>
              <a:t>‹#›</a:t>
            </a:fld>
            <a:endParaRPr/>
          </a:p>
        </p:txBody>
      </p:sp>
      <p:grpSp>
        <p:nvGrpSpPr>
          <p:cNvPr id="115" name="Google Shape;115;p6"/>
          <p:cNvGrpSpPr/>
          <p:nvPr/>
        </p:nvGrpSpPr>
        <p:grpSpPr>
          <a:xfrm>
            <a:off x="0" y="4847150"/>
            <a:ext cx="3410100" cy="201600"/>
            <a:chOff x="0" y="4847150"/>
            <a:chExt cx="3410100" cy="201600"/>
          </a:xfrm>
        </p:grpSpPr>
        <p:sp>
          <p:nvSpPr>
            <p:cNvPr id="116" name="Google Shape;116;p6"/>
            <p:cNvSpPr txBox="1"/>
            <p:nvPr/>
          </p:nvSpPr>
          <p:spPr>
            <a:xfrm>
              <a:off x="332400" y="4880825"/>
              <a:ext cx="2991900" cy="153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b="1" lang="en-GB" sz="800">
                  <a:solidFill>
                    <a:schemeClr val="lt1"/>
                  </a:solidFill>
                  <a:latin typeface="Verdana"/>
                  <a:ea typeface="Verdana"/>
                  <a:cs typeface="Verdana"/>
                  <a:sym typeface="Verdana"/>
                </a:rPr>
                <a:t>Your name here | RIPE NCC | </a:t>
              </a:r>
              <a:r>
                <a:rPr lang="en-GB" sz="800">
                  <a:solidFill>
                    <a:schemeClr val="lt1"/>
                  </a:solidFill>
                  <a:latin typeface="Verdana"/>
                  <a:ea typeface="Verdana"/>
                  <a:cs typeface="Verdana"/>
                  <a:sym typeface="Verdana"/>
                </a:rPr>
                <a:t>DD Month</a:t>
              </a:r>
              <a:r>
                <a:rPr lang="en-GB" sz="800">
                  <a:solidFill>
                    <a:schemeClr val="lt1"/>
                  </a:solidFill>
                  <a:latin typeface="Verdana"/>
                  <a:ea typeface="Verdana"/>
                  <a:cs typeface="Verdana"/>
                  <a:sym typeface="Verdana"/>
                </a:rPr>
                <a:t> 2024</a:t>
              </a:r>
              <a:endParaRPr sz="800">
                <a:solidFill>
                  <a:schemeClr val="lt1"/>
                </a:solidFill>
                <a:latin typeface="Verdana"/>
                <a:ea typeface="Verdana"/>
                <a:cs typeface="Verdana"/>
                <a:sym typeface="Verdana"/>
              </a:endParaRPr>
            </a:p>
            <a:p>
              <a:pPr indent="0" lvl="0" marL="0" rtl="0" algn="l">
                <a:spcBef>
                  <a:spcPts val="0"/>
                </a:spcBef>
                <a:spcAft>
                  <a:spcPts val="0"/>
                </a:spcAft>
                <a:buNone/>
              </a:pPr>
              <a:r>
                <a:t/>
              </a:r>
              <a:endParaRPr b="1" sz="800">
                <a:solidFill>
                  <a:schemeClr val="lt1"/>
                </a:solidFill>
                <a:latin typeface="Verdana"/>
                <a:ea typeface="Verdana"/>
                <a:cs typeface="Verdana"/>
                <a:sym typeface="Verdana"/>
              </a:endParaRPr>
            </a:p>
          </p:txBody>
        </p:sp>
        <p:grpSp>
          <p:nvGrpSpPr>
            <p:cNvPr id="117" name="Google Shape;117;p6"/>
            <p:cNvGrpSpPr/>
            <p:nvPr/>
          </p:nvGrpSpPr>
          <p:grpSpPr>
            <a:xfrm>
              <a:off x="0" y="4847150"/>
              <a:ext cx="3410100" cy="201600"/>
              <a:chOff x="0" y="4847150"/>
              <a:chExt cx="3410100" cy="201600"/>
            </a:xfrm>
          </p:grpSpPr>
          <p:sp>
            <p:nvSpPr>
              <p:cNvPr id="118" name="Google Shape;118;p6"/>
              <p:cNvSpPr/>
              <p:nvPr/>
            </p:nvSpPr>
            <p:spPr>
              <a:xfrm>
                <a:off x="157200" y="4847150"/>
                <a:ext cx="3252900" cy="201600"/>
              </a:xfrm>
              <a:prstGeom prst="rect">
                <a:avLst/>
              </a:prstGeom>
              <a:solidFill>
                <a:srgbClr val="151F4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sp>
            <p:nvSpPr>
              <p:cNvPr id="119" name="Google Shape;119;p6"/>
              <p:cNvSpPr/>
              <p:nvPr/>
            </p:nvSpPr>
            <p:spPr>
              <a:xfrm>
                <a:off x="0" y="4847150"/>
                <a:ext cx="157200" cy="201600"/>
              </a:xfrm>
              <a:prstGeom prst="rect">
                <a:avLst/>
              </a:prstGeom>
              <a:solidFill>
                <a:srgbClr val="F2673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grpSp>
      </p:grpSp>
      <p:grpSp>
        <p:nvGrpSpPr>
          <p:cNvPr id="120" name="Google Shape;120;p6"/>
          <p:cNvGrpSpPr/>
          <p:nvPr/>
        </p:nvGrpSpPr>
        <p:grpSpPr>
          <a:xfrm>
            <a:off x="0" y="4847150"/>
            <a:ext cx="4020849" cy="201600"/>
            <a:chOff x="0" y="4847150"/>
            <a:chExt cx="3410100" cy="201600"/>
          </a:xfrm>
        </p:grpSpPr>
        <p:grpSp>
          <p:nvGrpSpPr>
            <p:cNvPr id="121" name="Google Shape;121;p6"/>
            <p:cNvGrpSpPr/>
            <p:nvPr/>
          </p:nvGrpSpPr>
          <p:grpSpPr>
            <a:xfrm>
              <a:off x="0" y="4847150"/>
              <a:ext cx="3410100" cy="201600"/>
              <a:chOff x="0" y="4847150"/>
              <a:chExt cx="3410100" cy="201600"/>
            </a:xfrm>
          </p:grpSpPr>
          <p:sp>
            <p:nvSpPr>
              <p:cNvPr id="122" name="Google Shape;122;p6"/>
              <p:cNvSpPr/>
              <p:nvPr/>
            </p:nvSpPr>
            <p:spPr>
              <a:xfrm>
                <a:off x="157200" y="4847150"/>
                <a:ext cx="3252900" cy="201600"/>
              </a:xfrm>
              <a:prstGeom prst="rect">
                <a:avLst/>
              </a:prstGeom>
              <a:solidFill>
                <a:srgbClr val="151F4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sp>
            <p:nvSpPr>
              <p:cNvPr id="123" name="Google Shape;123;p6"/>
              <p:cNvSpPr/>
              <p:nvPr/>
            </p:nvSpPr>
            <p:spPr>
              <a:xfrm>
                <a:off x="0" y="4847150"/>
                <a:ext cx="157200" cy="201600"/>
              </a:xfrm>
              <a:prstGeom prst="rect">
                <a:avLst/>
              </a:prstGeom>
              <a:solidFill>
                <a:srgbClr val="F2673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grpSp>
        <p:sp>
          <p:nvSpPr>
            <p:cNvPr id="124" name="Google Shape;124;p6"/>
            <p:cNvSpPr txBox="1"/>
            <p:nvPr/>
          </p:nvSpPr>
          <p:spPr>
            <a:xfrm>
              <a:off x="332400" y="4880825"/>
              <a:ext cx="2991900" cy="153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b="1" lang="en-GB" sz="800">
                  <a:solidFill>
                    <a:schemeClr val="lt1"/>
                  </a:solidFill>
                  <a:latin typeface="Verdana"/>
                  <a:ea typeface="Verdana"/>
                  <a:cs typeface="Verdana"/>
                  <a:sym typeface="Verdana"/>
                </a:rPr>
                <a:t>Ties de Kock &amp; Lia Hestina | MENOG 24 | </a:t>
              </a:r>
              <a:r>
                <a:rPr lang="en-GB" sz="800">
                  <a:solidFill>
                    <a:schemeClr val="lt1"/>
                  </a:solidFill>
                  <a:latin typeface="Verdana"/>
                  <a:ea typeface="Verdana"/>
                  <a:cs typeface="Verdana"/>
                  <a:sym typeface="Verdana"/>
                </a:rPr>
                <a:t>4 December 2024</a:t>
              </a:r>
              <a:endParaRPr sz="800">
                <a:solidFill>
                  <a:schemeClr val="lt1"/>
                </a:solidFill>
                <a:latin typeface="Verdana"/>
                <a:ea typeface="Verdana"/>
                <a:cs typeface="Verdana"/>
                <a:sym typeface="Verdana"/>
              </a:endParaRPr>
            </a:p>
            <a:p>
              <a:pPr indent="0" lvl="0" marL="0" rtl="0" algn="l">
                <a:spcBef>
                  <a:spcPts val="0"/>
                </a:spcBef>
                <a:spcAft>
                  <a:spcPts val="0"/>
                </a:spcAft>
                <a:buNone/>
              </a:pPr>
              <a:r>
                <a:t/>
              </a:r>
              <a:endParaRPr b="1" sz="800">
                <a:solidFill>
                  <a:schemeClr val="lt1"/>
                </a:solidFill>
                <a:latin typeface="Verdana"/>
                <a:ea typeface="Verdana"/>
                <a:cs typeface="Verdana"/>
                <a:sym typeface="Verdana"/>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file Page - 1 Column text + 1 photo">
  <p:cSld name="TITLE_2_1_1_1">
    <p:bg>
      <p:bgPr>
        <a:solidFill>
          <a:schemeClr val="lt2"/>
        </a:solidFill>
      </p:bgPr>
    </p:bg>
    <p:spTree>
      <p:nvGrpSpPr>
        <p:cNvPr id="125" name="Shape 125"/>
        <p:cNvGrpSpPr/>
        <p:nvPr/>
      </p:nvGrpSpPr>
      <p:grpSpPr>
        <a:xfrm>
          <a:off x="0" y="0"/>
          <a:ext cx="0" cy="0"/>
          <a:chOff x="0" y="0"/>
          <a:chExt cx="0" cy="0"/>
        </a:xfrm>
      </p:grpSpPr>
      <p:sp>
        <p:nvSpPr>
          <p:cNvPr id="126" name="Google Shape;126;p7"/>
          <p:cNvSpPr/>
          <p:nvPr/>
        </p:nvSpPr>
        <p:spPr>
          <a:xfrm>
            <a:off x="7825" y="0"/>
            <a:ext cx="9144000" cy="7200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27" name="Google Shape;127;p7"/>
          <p:cNvPicPr preferRelativeResize="0"/>
          <p:nvPr/>
        </p:nvPicPr>
        <p:blipFill>
          <a:blip r:embed="rId2">
            <a:alphaModFix/>
          </a:blip>
          <a:stretch>
            <a:fillRect/>
          </a:stretch>
        </p:blipFill>
        <p:spPr>
          <a:xfrm>
            <a:off x="8447938" y="146638"/>
            <a:ext cx="426720" cy="426720"/>
          </a:xfrm>
          <a:prstGeom prst="rect">
            <a:avLst/>
          </a:prstGeom>
          <a:noFill/>
          <a:ln>
            <a:noFill/>
          </a:ln>
        </p:spPr>
      </p:pic>
      <p:sp>
        <p:nvSpPr>
          <p:cNvPr id="128" name="Google Shape;128;p7"/>
          <p:cNvSpPr txBox="1"/>
          <p:nvPr>
            <p:ph type="title"/>
          </p:nvPr>
        </p:nvSpPr>
        <p:spPr>
          <a:xfrm>
            <a:off x="311700" y="219600"/>
            <a:ext cx="7703700" cy="280800"/>
          </a:xfrm>
          <a:prstGeom prst="rect">
            <a:avLst/>
          </a:prstGeom>
          <a:noFill/>
          <a:ln>
            <a:noFill/>
          </a:ln>
        </p:spPr>
        <p:txBody>
          <a:bodyPr anchorCtr="0" anchor="t" bIns="0" lIns="0" spcFirstLastPara="1" rIns="0" wrap="square" tIns="0">
            <a:spAutoFit/>
          </a:bodyPr>
          <a:lstStyle>
            <a:lvl1pPr lvl="0" rtl="0">
              <a:spcBef>
                <a:spcPts val="0"/>
              </a:spcBef>
              <a:spcAft>
                <a:spcPts val="0"/>
              </a:spcAft>
              <a:buClr>
                <a:srgbClr val="25316A"/>
              </a:buClr>
              <a:buSzPts val="1800"/>
              <a:buFont typeface="Verdana"/>
              <a:buNone/>
              <a:defRPr b="1" sz="1800">
                <a:solidFill>
                  <a:srgbClr val="25316A"/>
                </a:solidFill>
                <a:latin typeface="Verdana"/>
                <a:ea typeface="Verdana"/>
                <a:cs typeface="Verdana"/>
                <a:sym typeface="Verdan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29" name="Google Shape;129;p7"/>
          <p:cNvSpPr txBox="1"/>
          <p:nvPr>
            <p:ph idx="12" type="sldNum"/>
          </p:nvPr>
        </p:nvSpPr>
        <p:spPr>
          <a:xfrm>
            <a:off x="8326797" y="4751140"/>
            <a:ext cx="548700" cy="393600"/>
          </a:xfrm>
          <a:prstGeom prst="rect">
            <a:avLst/>
          </a:prstGeom>
          <a:noFill/>
          <a:ln>
            <a:noFill/>
          </a:ln>
        </p:spPr>
        <p:txBody>
          <a:bodyPr anchorCtr="0" anchor="ctr" bIns="0" lIns="0" spcFirstLastPara="1" rIns="0" wrap="square" tIns="0">
            <a:normAutofit/>
          </a:bodyPr>
          <a:lstStyle>
            <a:lvl1pPr lvl="0" rtl="0" algn="r">
              <a:buNone/>
              <a:defRPr b="1" sz="700">
                <a:solidFill>
                  <a:srgbClr val="25316A"/>
                </a:solidFill>
                <a:latin typeface="Verdana"/>
                <a:ea typeface="Verdana"/>
                <a:cs typeface="Verdana"/>
                <a:sym typeface="Verdana"/>
              </a:defRPr>
            </a:lvl1pPr>
            <a:lvl2pPr lvl="1" rtl="0" algn="r">
              <a:buNone/>
              <a:defRPr b="1" sz="700">
                <a:solidFill>
                  <a:srgbClr val="25316A"/>
                </a:solidFill>
                <a:latin typeface="Verdana"/>
                <a:ea typeface="Verdana"/>
                <a:cs typeface="Verdana"/>
                <a:sym typeface="Verdana"/>
              </a:defRPr>
            </a:lvl2pPr>
            <a:lvl3pPr lvl="2" rtl="0" algn="r">
              <a:buNone/>
              <a:defRPr b="1" sz="700">
                <a:solidFill>
                  <a:srgbClr val="25316A"/>
                </a:solidFill>
                <a:latin typeface="Verdana"/>
                <a:ea typeface="Verdana"/>
                <a:cs typeface="Verdana"/>
                <a:sym typeface="Verdana"/>
              </a:defRPr>
            </a:lvl3pPr>
            <a:lvl4pPr lvl="3" rtl="0" algn="r">
              <a:buNone/>
              <a:defRPr b="1" sz="700">
                <a:solidFill>
                  <a:srgbClr val="25316A"/>
                </a:solidFill>
                <a:latin typeface="Verdana"/>
                <a:ea typeface="Verdana"/>
                <a:cs typeface="Verdana"/>
                <a:sym typeface="Verdana"/>
              </a:defRPr>
            </a:lvl4pPr>
            <a:lvl5pPr lvl="4" rtl="0" algn="r">
              <a:buNone/>
              <a:defRPr b="1" sz="700">
                <a:solidFill>
                  <a:srgbClr val="25316A"/>
                </a:solidFill>
                <a:latin typeface="Verdana"/>
                <a:ea typeface="Verdana"/>
                <a:cs typeface="Verdana"/>
                <a:sym typeface="Verdana"/>
              </a:defRPr>
            </a:lvl5pPr>
            <a:lvl6pPr lvl="5" rtl="0" algn="r">
              <a:buNone/>
              <a:defRPr b="1" sz="700">
                <a:solidFill>
                  <a:srgbClr val="25316A"/>
                </a:solidFill>
                <a:latin typeface="Verdana"/>
                <a:ea typeface="Verdana"/>
                <a:cs typeface="Verdana"/>
                <a:sym typeface="Verdana"/>
              </a:defRPr>
            </a:lvl6pPr>
            <a:lvl7pPr lvl="6" rtl="0" algn="r">
              <a:buNone/>
              <a:defRPr b="1" sz="700">
                <a:solidFill>
                  <a:srgbClr val="25316A"/>
                </a:solidFill>
                <a:latin typeface="Verdana"/>
                <a:ea typeface="Verdana"/>
                <a:cs typeface="Verdana"/>
                <a:sym typeface="Verdana"/>
              </a:defRPr>
            </a:lvl7pPr>
            <a:lvl8pPr lvl="7" rtl="0" algn="r">
              <a:buNone/>
              <a:defRPr b="1" sz="700">
                <a:solidFill>
                  <a:srgbClr val="25316A"/>
                </a:solidFill>
                <a:latin typeface="Verdana"/>
                <a:ea typeface="Verdana"/>
                <a:cs typeface="Verdana"/>
                <a:sym typeface="Verdana"/>
              </a:defRPr>
            </a:lvl8pPr>
            <a:lvl9pPr lvl="8" rtl="0" algn="r">
              <a:buNone/>
              <a:defRPr b="1" sz="700">
                <a:solidFill>
                  <a:srgbClr val="25316A"/>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en-GB"/>
              <a:t>‹#›</a:t>
            </a:fld>
            <a:endParaRPr/>
          </a:p>
        </p:txBody>
      </p:sp>
      <p:sp>
        <p:nvSpPr>
          <p:cNvPr id="130" name="Google Shape;130;p7"/>
          <p:cNvSpPr/>
          <p:nvPr>
            <p:ph idx="2" type="pic"/>
          </p:nvPr>
        </p:nvSpPr>
        <p:spPr>
          <a:xfrm>
            <a:off x="332400" y="1032475"/>
            <a:ext cx="3240000" cy="3240000"/>
          </a:xfrm>
          <a:prstGeom prst="ellipse">
            <a:avLst/>
          </a:prstGeom>
          <a:noFill/>
          <a:ln>
            <a:noFill/>
          </a:ln>
        </p:spPr>
      </p:sp>
      <p:sp>
        <p:nvSpPr>
          <p:cNvPr id="131" name="Google Shape;131;p7"/>
          <p:cNvSpPr txBox="1"/>
          <p:nvPr>
            <p:ph idx="1" type="body"/>
          </p:nvPr>
        </p:nvSpPr>
        <p:spPr>
          <a:xfrm>
            <a:off x="4022700" y="2317150"/>
            <a:ext cx="4425300" cy="828300"/>
          </a:xfrm>
          <a:prstGeom prst="rect">
            <a:avLst/>
          </a:prstGeom>
        </p:spPr>
        <p:txBody>
          <a:bodyPr anchorCtr="0" anchor="t" bIns="0" lIns="0" spcFirstLastPara="1" rIns="0" wrap="square" tIns="0">
            <a:normAutofit/>
          </a:bodyPr>
          <a:lstStyle>
            <a:lvl1pPr indent="-317500" lvl="0" marL="457200" rtl="0">
              <a:lnSpc>
                <a:spcPct val="100000"/>
              </a:lnSpc>
              <a:spcBef>
                <a:spcPts val="0"/>
              </a:spcBef>
              <a:spcAft>
                <a:spcPts val="0"/>
              </a:spcAft>
              <a:buSzPts val="1400"/>
              <a:buChar char="●"/>
              <a:defRPr b="0" sz="1400"/>
            </a:lvl1pPr>
            <a:lvl2pPr indent="-317500" lvl="1" marL="914400" rtl="0">
              <a:lnSpc>
                <a:spcPct val="100000"/>
              </a:lnSpc>
              <a:spcBef>
                <a:spcPts val="0"/>
              </a:spcBef>
              <a:spcAft>
                <a:spcPts val="0"/>
              </a:spcAft>
              <a:buSzPts val="1400"/>
              <a:buChar char="○"/>
              <a:defRPr b="0" sz="1400"/>
            </a:lvl2pPr>
            <a:lvl3pPr indent="-317500" lvl="2" marL="1371600" rtl="0">
              <a:lnSpc>
                <a:spcPct val="100000"/>
              </a:lnSpc>
              <a:spcBef>
                <a:spcPts val="0"/>
              </a:spcBef>
              <a:spcAft>
                <a:spcPts val="0"/>
              </a:spcAft>
              <a:buSzPts val="1400"/>
              <a:buChar char="■"/>
              <a:defRPr/>
            </a:lvl3pPr>
            <a:lvl4pPr indent="-317500" lvl="3" marL="1828800" rtl="0">
              <a:lnSpc>
                <a:spcPct val="100000"/>
              </a:lnSpc>
              <a:spcBef>
                <a:spcPts val="0"/>
              </a:spcBef>
              <a:spcAft>
                <a:spcPts val="0"/>
              </a:spcAft>
              <a:buSzPts val="1400"/>
              <a:buChar char="●"/>
              <a:defRPr/>
            </a:lvl4pPr>
            <a:lvl5pPr indent="-317500" lvl="4" marL="2286000" rtl="0">
              <a:lnSpc>
                <a:spcPct val="100000"/>
              </a:lnSpc>
              <a:spcBef>
                <a:spcPts val="0"/>
              </a:spcBef>
              <a:spcAft>
                <a:spcPts val="0"/>
              </a:spcAft>
              <a:buSzPts val="1400"/>
              <a:buChar char="○"/>
              <a:defRPr/>
            </a:lvl5pPr>
            <a:lvl6pPr indent="-317500" lvl="5" marL="2743200" rtl="0">
              <a:lnSpc>
                <a:spcPct val="100000"/>
              </a:lnSpc>
              <a:spcBef>
                <a:spcPts val="0"/>
              </a:spcBef>
              <a:spcAft>
                <a:spcPts val="0"/>
              </a:spcAft>
              <a:buSzPts val="1400"/>
              <a:buChar char="■"/>
              <a:defRPr/>
            </a:lvl6pPr>
            <a:lvl7pPr indent="-317500" lvl="6" marL="3200400" rtl="0">
              <a:lnSpc>
                <a:spcPct val="100000"/>
              </a:lnSpc>
              <a:spcBef>
                <a:spcPts val="0"/>
              </a:spcBef>
              <a:spcAft>
                <a:spcPts val="0"/>
              </a:spcAft>
              <a:buSzPts val="1400"/>
              <a:buChar char="●"/>
              <a:defRPr/>
            </a:lvl7pPr>
            <a:lvl8pPr indent="-317500" lvl="7" marL="3657600" rtl="0">
              <a:lnSpc>
                <a:spcPct val="100000"/>
              </a:lnSpc>
              <a:spcBef>
                <a:spcPts val="0"/>
              </a:spcBef>
              <a:spcAft>
                <a:spcPts val="0"/>
              </a:spcAft>
              <a:buSzPts val="1400"/>
              <a:buChar char="○"/>
              <a:defRPr/>
            </a:lvl8pPr>
            <a:lvl9pPr indent="-317500" lvl="8" marL="4114800" rtl="0">
              <a:lnSpc>
                <a:spcPct val="100000"/>
              </a:lnSpc>
              <a:spcBef>
                <a:spcPts val="0"/>
              </a:spcBef>
              <a:spcAft>
                <a:spcPts val="0"/>
              </a:spcAft>
              <a:buSzPts val="1400"/>
              <a:buChar char="■"/>
              <a:defRPr/>
            </a:lvl9pPr>
          </a:lstStyle>
          <a:p/>
        </p:txBody>
      </p:sp>
      <p:sp>
        <p:nvSpPr>
          <p:cNvPr id="132" name="Google Shape;132;p7"/>
          <p:cNvSpPr txBox="1"/>
          <p:nvPr>
            <p:ph idx="3" type="title"/>
          </p:nvPr>
        </p:nvSpPr>
        <p:spPr>
          <a:xfrm>
            <a:off x="4022700" y="1910100"/>
            <a:ext cx="4425300" cy="280800"/>
          </a:xfrm>
          <a:prstGeom prst="rect">
            <a:avLst/>
          </a:prstGeom>
          <a:noFill/>
          <a:ln>
            <a:noFill/>
          </a:ln>
        </p:spPr>
        <p:txBody>
          <a:bodyPr anchorCtr="0" anchor="t" bIns="0" lIns="0" spcFirstLastPara="1" rIns="0" wrap="square" tIns="0">
            <a:spAutoFit/>
          </a:bodyPr>
          <a:lstStyle>
            <a:lvl1pPr lvl="0" rtl="0">
              <a:spcBef>
                <a:spcPts val="0"/>
              </a:spcBef>
              <a:spcAft>
                <a:spcPts val="0"/>
              </a:spcAft>
              <a:buClr>
                <a:srgbClr val="25316A"/>
              </a:buClr>
              <a:buSzPts val="2000"/>
              <a:buFont typeface="Verdana"/>
              <a:buNone/>
              <a:defRPr b="1" sz="2000">
                <a:solidFill>
                  <a:srgbClr val="25316A"/>
                </a:solidFill>
                <a:latin typeface="Verdana"/>
                <a:ea typeface="Verdana"/>
                <a:cs typeface="Verdana"/>
                <a:sym typeface="Verdana"/>
              </a:defRPr>
            </a:lvl1pPr>
            <a:lvl2pPr lvl="1" rtl="0">
              <a:spcBef>
                <a:spcPts val="0"/>
              </a:spcBef>
              <a:spcAft>
                <a:spcPts val="0"/>
              </a:spcAft>
              <a:buClr>
                <a:schemeClr val="dk1"/>
              </a:buClr>
              <a:buSzPts val="2600"/>
              <a:buNone/>
              <a:defRPr sz="2600">
                <a:solidFill>
                  <a:schemeClr val="dk1"/>
                </a:solidFill>
              </a:defRPr>
            </a:lvl2pPr>
            <a:lvl3pPr lvl="2" rtl="0">
              <a:spcBef>
                <a:spcPts val="0"/>
              </a:spcBef>
              <a:spcAft>
                <a:spcPts val="0"/>
              </a:spcAft>
              <a:buClr>
                <a:schemeClr val="dk1"/>
              </a:buClr>
              <a:buSzPts val="2600"/>
              <a:buNone/>
              <a:defRPr sz="2600">
                <a:solidFill>
                  <a:schemeClr val="dk1"/>
                </a:solidFill>
              </a:defRPr>
            </a:lvl3pPr>
            <a:lvl4pPr lvl="3" rtl="0">
              <a:spcBef>
                <a:spcPts val="0"/>
              </a:spcBef>
              <a:spcAft>
                <a:spcPts val="0"/>
              </a:spcAft>
              <a:buClr>
                <a:schemeClr val="dk1"/>
              </a:buClr>
              <a:buSzPts val="2600"/>
              <a:buNone/>
              <a:defRPr sz="2600">
                <a:solidFill>
                  <a:schemeClr val="dk1"/>
                </a:solidFill>
              </a:defRPr>
            </a:lvl4pPr>
            <a:lvl5pPr lvl="4" rtl="0">
              <a:spcBef>
                <a:spcPts val="0"/>
              </a:spcBef>
              <a:spcAft>
                <a:spcPts val="0"/>
              </a:spcAft>
              <a:buClr>
                <a:schemeClr val="dk1"/>
              </a:buClr>
              <a:buSzPts val="2600"/>
              <a:buNone/>
              <a:defRPr sz="2600">
                <a:solidFill>
                  <a:schemeClr val="dk1"/>
                </a:solidFill>
              </a:defRPr>
            </a:lvl5pPr>
            <a:lvl6pPr lvl="5" rtl="0">
              <a:spcBef>
                <a:spcPts val="0"/>
              </a:spcBef>
              <a:spcAft>
                <a:spcPts val="0"/>
              </a:spcAft>
              <a:buClr>
                <a:schemeClr val="dk1"/>
              </a:buClr>
              <a:buSzPts val="2600"/>
              <a:buNone/>
              <a:defRPr sz="2600">
                <a:solidFill>
                  <a:schemeClr val="dk1"/>
                </a:solidFill>
              </a:defRPr>
            </a:lvl6pPr>
            <a:lvl7pPr lvl="6" rtl="0">
              <a:spcBef>
                <a:spcPts val="0"/>
              </a:spcBef>
              <a:spcAft>
                <a:spcPts val="0"/>
              </a:spcAft>
              <a:buClr>
                <a:schemeClr val="dk1"/>
              </a:buClr>
              <a:buSzPts val="2600"/>
              <a:buNone/>
              <a:defRPr sz="2600">
                <a:solidFill>
                  <a:schemeClr val="dk1"/>
                </a:solidFill>
              </a:defRPr>
            </a:lvl7pPr>
            <a:lvl8pPr lvl="7" rtl="0">
              <a:spcBef>
                <a:spcPts val="0"/>
              </a:spcBef>
              <a:spcAft>
                <a:spcPts val="0"/>
              </a:spcAft>
              <a:buClr>
                <a:schemeClr val="dk1"/>
              </a:buClr>
              <a:buSzPts val="2600"/>
              <a:buNone/>
              <a:defRPr sz="2600">
                <a:solidFill>
                  <a:schemeClr val="dk1"/>
                </a:solidFill>
              </a:defRPr>
            </a:lvl8pPr>
            <a:lvl9pPr lvl="8" rtl="0">
              <a:spcBef>
                <a:spcPts val="0"/>
              </a:spcBef>
              <a:spcAft>
                <a:spcPts val="0"/>
              </a:spcAft>
              <a:buClr>
                <a:schemeClr val="dk1"/>
              </a:buClr>
              <a:buSzPts val="2600"/>
              <a:buNone/>
              <a:defRPr sz="2600">
                <a:solidFill>
                  <a:schemeClr val="dk1"/>
                </a:solidFill>
              </a:defRPr>
            </a:lvl9pPr>
          </a:lstStyle>
          <a:p/>
        </p:txBody>
      </p:sp>
      <p:sp>
        <p:nvSpPr>
          <p:cNvPr id="133" name="Google Shape;133;p7"/>
          <p:cNvSpPr txBox="1"/>
          <p:nvPr>
            <p:ph idx="4" type="body"/>
          </p:nvPr>
        </p:nvSpPr>
        <p:spPr>
          <a:xfrm>
            <a:off x="4466409" y="4319850"/>
            <a:ext cx="4304100" cy="251700"/>
          </a:xfrm>
          <a:prstGeom prst="rect">
            <a:avLst/>
          </a:prstGeom>
        </p:spPr>
        <p:txBody>
          <a:bodyPr anchorCtr="0" anchor="t" bIns="0" lIns="0" spcFirstLastPara="1" rIns="0" wrap="square" tIns="0">
            <a:normAutofit/>
          </a:bodyPr>
          <a:lstStyle>
            <a:lvl1pPr indent="-317500" lvl="0" marL="457200" rtl="0">
              <a:lnSpc>
                <a:spcPct val="100000"/>
              </a:lnSpc>
              <a:spcBef>
                <a:spcPts val="0"/>
              </a:spcBef>
              <a:spcAft>
                <a:spcPts val="0"/>
              </a:spcAft>
              <a:buClr>
                <a:srgbClr val="F26738"/>
              </a:buClr>
              <a:buSzPts val="1400"/>
              <a:buChar char="●"/>
              <a:defRPr b="0" sz="1400">
                <a:solidFill>
                  <a:srgbClr val="F26738"/>
                </a:solidFill>
              </a:defRPr>
            </a:lvl1pPr>
            <a:lvl2pPr indent="-317500" lvl="1" marL="914400" rtl="0">
              <a:lnSpc>
                <a:spcPct val="100000"/>
              </a:lnSpc>
              <a:spcBef>
                <a:spcPts val="0"/>
              </a:spcBef>
              <a:spcAft>
                <a:spcPts val="0"/>
              </a:spcAft>
              <a:buClr>
                <a:srgbClr val="F26738"/>
              </a:buClr>
              <a:buSzPts val="1400"/>
              <a:buChar char="○"/>
              <a:defRPr b="0" sz="1400">
                <a:solidFill>
                  <a:srgbClr val="F26738"/>
                </a:solidFill>
              </a:defRPr>
            </a:lvl2pPr>
            <a:lvl3pPr indent="-317500" lvl="2" marL="1371600" rtl="0">
              <a:lnSpc>
                <a:spcPct val="100000"/>
              </a:lnSpc>
              <a:spcBef>
                <a:spcPts val="0"/>
              </a:spcBef>
              <a:spcAft>
                <a:spcPts val="0"/>
              </a:spcAft>
              <a:buClr>
                <a:srgbClr val="F26738"/>
              </a:buClr>
              <a:buSzPts val="1400"/>
              <a:buChar char="■"/>
              <a:defRPr>
                <a:solidFill>
                  <a:srgbClr val="F26738"/>
                </a:solidFill>
              </a:defRPr>
            </a:lvl3pPr>
            <a:lvl4pPr indent="-317500" lvl="3" marL="1828800" rtl="0">
              <a:lnSpc>
                <a:spcPct val="100000"/>
              </a:lnSpc>
              <a:spcBef>
                <a:spcPts val="0"/>
              </a:spcBef>
              <a:spcAft>
                <a:spcPts val="0"/>
              </a:spcAft>
              <a:buClr>
                <a:srgbClr val="F26738"/>
              </a:buClr>
              <a:buSzPts val="1400"/>
              <a:buChar char="●"/>
              <a:defRPr>
                <a:solidFill>
                  <a:srgbClr val="F26738"/>
                </a:solidFill>
              </a:defRPr>
            </a:lvl4pPr>
            <a:lvl5pPr indent="-317500" lvl="4" marL="2286000" rtl="0">
              <a:lnSpc>
                <a:spcPct val="100000"/>
              </a:lnSpc>
              <a:spcBef>
                <a:spcPts val="0"/>
              </a:spcBef>
              <a:spcAft>
                <a:spcPts val="0"/>
              </a:spcAft>
              <a:buClr>
                <a:srgbClr val="F26738"/>
              </a:buClr>
              <a:buSzPts val="1400"/>
              <a:buChar char="○"/>
              <a:defRPr>
                <a:solidFill>
                  <a:srgbClr val="F26738"/>
                </a:solidFill>
              </a:defRPr>
            </a:lvl5pPr>
            <a:lvl6pPr indent="-317500" lvl="5" marL="2743200" rtl="0">
              <a:lnSpc>
                <a:spcPct val="100000"/>
              </a:lnSpc>
              <a:spcBef>
                <a:spcPts val="0"/>
              </a:spcBef>
              <a:spcAft>
                <a:spcPts val="0"/>
              </a:spcAft>
              <a:buClr>
                <a:srgbClr val="F26738"/>
              </a:buClr>
              <a:buSzPts val="1400"/>
              <a:buChar char="■"/>
              <a:defRPr>
                <a:solidFill>
                  <a:srgbClr val="F26738"/>
                </a:solidFill>
              </a:defRPr>
            </a:lvl6pPr>
            <a:lvl7pPr indent="-317500" lvl="6" marL="3200400" rtl="0">
              <a:lnSpc>
                <a:spcPct val="100000"/>
              </a:lnSpc>
              <a:spcBef>
                <a:spcPts val="0"/>
              </a:spcBef>
              <a:spcAft>
                <a:spcPts val="0"/>
              </a:spcAft>
              <a:buClr>
                <a:srgbClr val="F26738"/>
              </a:buClr>
              <a:buSzPts val="1400"/>
              <a:buChar char="●"/>
              <a:defRPr>
                <a:solidFill>
                  <a:srgbClr val="F26738"/>
                </a:solidFill>
              </a:defRPr>
            </a:lvl7pPr>
            <a:lvl8pPr indent="-317500" lvl="7" marL="3657600" rtl="0">
              <a:lnSpc>
                <a:spcPct val="100000"/>
              </a:lnSpc>
              <a:spcBef>
                <a:spcPts val="0"/>
              </a:spcBef>
              <a:spcAft>
                <a:spcPts val="0"/>
              </a:spcAft>
              <a:buClr>
                <a:srgbClr val="F26738"/>
              </a:buClr>
              <a:buSzPts val="1400"/>
              <a:buChar char="○"/>
              <a:defRPr>
                <a:solidFill>
                  <a:srgbClr val="F26738"/>
                </a:solidFill>
              </a:defRPr>
            </a:lvl8pPr>
            <a:lvl9pPr indent="-317500" lvl="8" marL="4114800" rtl="0">
              <a:lnSpc>
                <a:spcPct val="100000"/>
              </a:lnSpc>
              <a:spcBef>
                <a:spcPts val="0"/>
              </a:spcBef>
              <a:spcAft>
                <a:spcPts val="0"/>
              </a:spcAft>
              <a:buClr>
                <a:srgbClr val="F26738"/>
              </a:buClr>
              <a:buSzPts val="1400"/>
              <a:buChar char="■"/>
              <a:defRPr>
                <a:solidFill>
                  <a:srgbClr val="F26738"/>
                </a:solidFill>
              </a:defRPr>
            </a:lvl9pPr>
          </a:lstStyle>
          <a:p/>
        </p:txBody>
      </p:sp>
      <p:grpSp>
        <p:nvGrpSpPr>
          <p:cNvPr id="134" name="Google Shape;134;p7"/>
          <p:cNvGrpSpPr/>
          <p:nvPr/>
        </p:nvGrpSpPr>
        <p:grpSpPr>
          <a:xfrm>
            <a:off x="0" y="4847150"/>
            <a:ext cx="3410100" cy="201600"/>
            <a:chOff x="0" y="4847150"/>
            <a:chExt cx="3410100" cy="201600"/>
          </a:xfrm>
        </p:grpSpPr>
        <p:grpSp>
          <p:nvGrpSpPr>
            <p:cNvPr id="135" name="Google Shape;135;p7"/>
            <p:cNvGrpSpPr/>
            <p:nvPr/>
          </p:nvGrpSpPr>
          <p:grpSpPr>
            <a:xfrm>
              <a:off x="0" y="4847150"/>
              <a:ext cx="3410100" cy="201600"/>
              <a:chOff x="0" y="4847150"/>
              <a:chExt cx="3410100" cy="201600"/>
            </a:xfrm>
          </p:grpSpPr>
          <p:sp>
            <p:nvSpPr>
              <p:cNvPr id="136" name="Google Shape;136;p7"/>
              <p:cNvSpPr/>
              <p:nvPr/>
            </p:nvSpPr>
            <p:spPr>
              <a:xfrm>
                <a:off x="157200" y="4847150"/>
                <a:ext cx="3252900" cy="201600"/>
              </a:xfrm>
              <a:prstGeom prst="rect">
                <a:avLst/>
              </a:prstGeom>
              <a:solidFill>
                <a:srgbClr val="151F4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sp>
            <p:nvSpPr>
              <p:cNvPr id="137" name="Google Shape;137;p7"/>
              <p:cNvSpPr/>
              <p:nvPr/>
            </p:nvSpPr>
            <p:spPr>
              <a:xfrm>
                <a:off x="0" y="4847150"/>
                <a:ext cx="157200" cy="201600"/>
              </a:xfrm>
              <a:prstGeom prst="rect">
                <a:avLst/>
              </a:prstGeom>
              <a:solidFill>
                <a:srgbClr val="F2673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grpSp>
        <p:sp>
          <p:nvSpPr>
            <p:cNvPr id="138" name="Google Shape;138;p7"/>
            <p:cNvSpPr txBox="1"/>
            <p:nvPr/>
          </p:nvSpPr>
          <p:spPr>
            <a:xfrm>
              <a:off x="332400" y="4880825"/>
              <a:ext cx="2991900" cy="153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b="1" lang="en-GB" sz="800">
                  <a:solidFill>
                    <a:schemeClr val="lt1"/>
                  </a:solidFill>
                  <a:latin typeface="Verdana"/>
                  <a:ea typeface="Verdana"/>
                  <a:cs typeface="Verdana"/>
                  <a:sym typeface="Verdana"/>
                </a:rPr>
                <a:t>Your name here | RIPE NCC | </a:t>
              </a:r>
              <a:r>
                <a:rPr lang="en-GB" sz="800">
                  <a:solidFill>
                    <a:schemeClr val="lt1"/>
                  </a:solidFill>
                  <a:latin typeface="Verdana"/>
                  <a:ea typeface="Verdana"/>
                  <a:cs typeface="Verdana"/>
                  <a:sym typeface="Verdana"/>
                </a:rPr>
                <a:t>DD Month 2024</a:t>
              </a:r>
              <a:endParaRPr sz="800">
                <a:solidFill>
                  <a:schemeClr val="lt1"/>
                </a:solidFill>
                <a:latin typeface="Verdana"/>
                <a:ea typeface="Verdana"/>
                <a:cs typeface="Verdana"/>
                <a:sym typeface="Verdana"/>
              </a:endParaRPr>
            </a:p>
            <a:p>
              <a:pPr indent="0" lvl="0" marL="0" rtl="0" algn="l">
                <a:spcBef>
                  <a:spcPts val="0"/>
                </a:spcBef>
                <a:spcAft>
                  <a:spcPts val="0"/>
                </a:spcAft>
                <a:buNone/>
              </a:pPr>
              <a:r>
                <a:t/>
              </a:r>
              <a:endParaRPr b="1" sz="800">
                <a:solidFill>
                  <a:schemeClr val="lt1"/>
                </a:solidFill>
                <a:latin typeface="Verdana"/>
                <a:ea typeface="Verdana"/>
                <a:cs typeface="Verdana"/>
                <a:sym typeface="Verdana"/>
              </a:endParaRPr>
            </a:p>
          </p:txBody>
        </p:sp>
      </p:grpSp>
      <p:grpSp>
        <p:nvGrpSpPr>
          <p:cNvPr id="139" name="Google Shape;139;p7"/>
          <p:cNvGrpSpPr/>
          <p:nvPr/>
        </p:nvGrpSpPr>
        <p:grpSpPr>
          <a:xfrm>
            <a:off x="0" y="4847150"/>
            <a:ext cx="4020849" cy="201600"/>
            <a:chOff x="0" y="4847150"/>
            <a:chExt cx="3410100" cy="201600"/>
          </a:xfrm>
        </p:grpSpPr>
        <p:grpSp>
          <p:nvGrpSpPr>
            <p:cNvPr id="140" name="Google Shape;140;p7"/>
            <p:cNvGrpSpPr/>
            <p:nvPr/>
          </p:nvGrpSpPr>
          <p:grpSpPr>
            <a:xfrm>
              <a:off x="0" y="4847150"/>
              <a:ext cx="3410100" cy="201600"/>
              <a:chOff x="0" y="4847150"/>
              <a:chExt cx="3410100" cy="201600"/>
            </a:xfrm>
          </p:grpSpPr>
          <p:sp>
            <p:nvSpPr>
              <p:cNvPr id="141" name="Google Shape;141;p7"/>
              <p:cNvSpPr/>
              <p:nvPr/>
            </p:nvSpPr>
            <p:spPr>
              <a:xfrm>
                <a:off x="157200" y="4847150"/>
                <a:ext cx="3252900" cy="201600"/>
              </a:xfrm>
              <a:prstGeom prst="rect">
                <a:avLst/>
              </a:prstGeom>
              <a:solidFill>
                <a:srgbClr val="151F4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sp>
            <p:nvSpPr>
              <p:cNvPr id="142" name="Google Shape;142;p7"/>
              <p:cNvSpPr/>
              <p:nvPr/>
            </p:nvSpPr>
            <p:spPr>
              <a:xfrm>
                <a:off x="0" y="4847150"/>
                <a:ext cx="157200" cy="201600"/>
              </a:xfrm>
              <a:prstGeom prst="rect">
                <a:avLst/>
              </a:prstGeom>
              <a:solidFill>
                <a:srgbClr val="F2673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grpSp>
        <p:sp>
          <p:nvSpPr>
            <p:cNvPr id="143" name="Google Shape;143;p7"/>
            <p:cNvSpPr txBox="1"/>
            <p:nvPr/>
          </p:nvSpPr>
          <p:spPr>
            <a:xfrm>
              <a:off x="332400" y="4880825"/>
              <a:ext cx="2991900" cy="153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b="1" lang="en-GB" sz="800">
                  <a:solidFill>
                    <a:schemeClr val="lt1"/>
                  </a:solidFill>
                  <a:latin typeface="Verdana"/>
                  <a:ea typeface="Verdana"/>
                  <a:cs typeface="Verdana"/>
                  <a:sym typeface="Verdana"/>
                </a:rPr>
                <a:t>Ties de Kock &amp; Lia Hestina | MENOG 24 | </a:t>
              </a:r>
              <a:r>
                <a:rPr lang="en-GB" sz="800">
                  <a:solidFill>
                    <a:schemeClr val="lt1"/>
                  </a:solidFill>
                  <a:latin typeface="Verdana"/>
                  <a:ea typeface="Verdana"/>
                  <a:cs typeface="Verdana"/>
                  <a:sym typeface="Verdana"/>
                </a:rPr>
                <a:t>4 December 2024</a:t>
              </a:r>
              <a:endParaRPr sz="800">
                <a:solidFill>
                  <a:schemeClr val="lt1"/>
                </a:solidFill>
                <a:latin typeface="Verdana"/>
                <a:ea typeface="Verdana"/>
                <a:cs typeface="Verdana"/>
                <a:sym typeface="Verdana"/>
              </a:endParaRPr>
            </a:p>
            <a:p>
              <a:pPr indent="0" lvl="0" marL="0" rtl="0" algn="l">
                <a:spcBef>
                  <a:spcPts val="0"/>
                </a:spcBef>
                <a:spcAft>
                  <a:spcPts val="0"/>
                </a:spcAft>
                <a:buNone/>
              </a:pPr>
              <a:r>
                <a:t/>
              </a:r>
              <a:endParaRPr b="1" sz="800">
                <a:solidFill>
                  <a:schemeClr val="lt1"/>
                </a:solidFill>
                <a:latin typeface="Verdana"/>
                <a:ea typeface="Verdana"/>
                <a:cs typeface="Verdana"/>
                <a:sym typeface="Verdana"/>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age">
  <p:cSld name="TITLE_2_1_1_1_1">
    <p:bg>
      <p:bgPr>
        <a:solidFill>
          <a:schemeClr val="lt2"/>
        </a:solidFill>
      </p:bgPr>
    </p:bg>
    <p:spTree>
      <p:nvGrpSpPr>
        <p:cNvPr id="144" name="Shape 144"/>
        <p:cNvGrpSpPr/>
        <p:nvPr/>
      </p:nvGrpSpPr>
      <p:grpSpPr>
        <a:xfrm>
          <a:off x="0" y="0"/>
          <a:ext cx="0" cy="0"/>
          <a:chOff x="0" y="0"/>
          <a:chExt cx="0" cy="0"/>
        </a:xfrm>
      </p:grpSpPr>
      <p:pic>
        <p:nvPicPr>
          <p:cNvPr id="145" name="Google Shape;145;p8"/>
          <p:cNvPicPr preferRelativeResize="0"/>
          <p:nvPr/>
        </p:nvPicPr>
        <p:blipFill rotWithShape="1">
          <a:blip r:embed="rId2">
            <a:alphaModFix/>
          </a:blip>
          <a:srcRect b="169" l="0" r="0" t="179"/>
          <a:stretch/>
        </p:blipFill>
        <p:spPr>
          <a:xfrm>
            <a:off x="-32375" y="25"/>
            <a:ext cx="9176376" cy="5143500"/>
          </a:xfrm>
          <a:prstGeom prst="rect">
            <a:avLst/>
          </a:prstGeom>
          <a:noFill/>
          <a:ln>
            <a:noFill/>
          </a:ln>
        </p:spPr>
      </p:pic>
      <p:pic>
        <p:nvPicPr>
          <p:cNvPr id="146" name="Google Shape;146;p8"/>
          <p:cNvPicPr preferRelativeResize="0"/>
          <p:nvPr/>
        </p:nvPicPr>
        <p:blipFill>
          <a:blip r:embed="rId3">
            <a:alphaModFix/>
          </a:blip>
          <a:stretch>
            <a:fillRect/>
          </a:stretch>
        </p:blipFill>
        <p:spPr>
          <a:xfrm>
            <a:off x="435075" y="481925"/>
            <a:ext cx="2494949" cy="6040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p:cSld name="TITLE_2_1_1_1_1_2">
    <p:bg>
      <p:bgPr>
        <a:solidFill>
          <a:schemeClr val="lt2"/>
        </a:solidFill>
      </p:bgPr>
    </p:bg>
    <p:spTree>
      <p:nvGrpSpPr>
        <p:cNvPr id="147" name="Shape 147"/>
        <p:cNvGrpSpPr/>
        <p:nvPr/>
      </p:nvGrpSpPr>
      <p:grpSpPr>
        <a:xfrm>
          <a:off x="0" y="0"/>
          <a:ext cx="0" cy="0"/>
          <a:chOff x="0" y="0"/>
          <a:chExt cx="0" cy="0"/>
        </a:xfrm>
      </p:grpSpPr>
      <p:pic>
        <p:nvPicPr>
          <p:cNvPr id="148" name="Google Shape;148;p9"/>
          <p:cNvPicPr preferRelativeResize="0"/>
          <p:nvPr/>
        </p:nvPicPr>
        <p:blipFill rotWithShape="1">
          <a:blip r:embed="rId2">
            <a:alphaModFix/>
          </a:blip>
          <a:srcRect b="169" l="0" r="0" t="179"/>
          <a:stretch/>
        </p:blipFill>
        <p:spPr>
          <a:xfrm>
            <a:off x="-32375" y="25"/>
            <a:ext cx="9176376" cy="5143500"/>
          </a:xfrm>
          <a:prstGeom prst="rect">
            <a:avLst/>
          </a:prstGeom>
          <a:noFill/>
          <a:ln>
            <a:noFill/>
          </a:ln>
        </p:spPr>
      </p:pic>
      <p:pic>
        <p:nvPicPr>
          <p:cNvPr id="149" name="Google Shape;149;p9"/>
          <p:cNvPicPr preferRelativeResize="0"/>
          <p:nvPr/>
        </p:nvPicPr>
        <p:blipFill rotWithShape="1">
          <a:blip r:embed="rId3">
            <a:alphaModFix/>
          </a:blip>
          <a:srcRect b="0" l="0" r="0" t="0"/>
          <a:stretch/>
        </p:blipFill>
        <p:spPr>
          <a:xfrm>
            <a:off x="8433650" y="245960"/>
            <a:ext cx="426720" cy="42672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TITLE_2_1_1_1_1_1">
    <p:bg>
      <p:bgPr>
        <a:solidFill>
          <a:schemeClr val="lt2"/>
        </a:solidFill>
      </p:bgPr>
    </p:bg>
    <p:spTree>
      <p:nvGrpSpPr>
        <p:cNvPr id="150" name="Shape 150"/>
        <p:cNvGrpSpPr/>
        <p:nvPr/>
      </p:nvGrpSpPr>
      <p:grpSpPr>
        <a:xfrm>
          <a:off x="0" y="0"/>
          <a:ext cx="0" cy="0"/>
          <a:chOff x="0" y="0"/>
          <a:chExt cx="0" cy="0"/>
        </a:xfrm>
      </p:grpSpPr>
      <p:pic>
        <p:nvPicPr>
          <p:cNvPr id="151" name="Google Shape;151;p10"/>
          <p:cNvPicPr preferRelativeResize="0"/>
          <p:nvPr/>
        </p:nvPicPr>
        <p:blipFill rotWithShape="1">
          <a:blip r:embed="rId2">
            <a:alphaModFix/>
          </a:blip>
          <a:srcRect b="169" l="0" r="0" t="179"/>
          <a:stretch/>
        </p:blipFill>
        <p:spPr>
          <a:xfrm>
            <a:off x="-16187" y="0"/>
            <a:ext cx="9176376" cy="5143500"/>
          </a:xfrm>
          <a:prstGeom prst="rect">
            <a:avLst/>
          </a:prstGeom>
          <a:noFill/>
          <a:ln>
            <a:noFill/>
          </a:ln>
        </p:spPr>
      </p:pic>
      <p:sp>
        <p:nvSpPr>
          <p:cNvPr id="152" name="Google Shape;152;p10"/>
          <p:cNvSpPr txBox="1"/>
          <p:nvPr>
            <p:ph type="title"/>
          </p:nvPr>
        </p:nvSpPr>
        <p:spPr>
          <a:xfrm>
            <a:off x="311700" y="219600"/>
            <a:ext cx="7703700" cy="280800"/>
          </a:xfrm>
          <a:prstGeom prst="rect">
            <a:avLst/>
          </a:prstGeom>
          <a:noFill/>
          <a:ln>
            <a:noFill/>
          </a:ln>
        </p:spPr>
        <p:txBody>
          <a:bodyPr anchorCtr="0" anchor="t" bIns="0" lIns="0" spcFirstLastPara="1" rIns="0" wrap="square" tIns="0">
            <a:spAutoFit/>
          </a:bodyPr>
          <a:lstStyle>
            <a:lvl1pPr lvl="0" rtl="0">
              <a:spcBef>
                <a:spcPts val="0"/>
              </a:spcBef>
              <a:spcAft>
                <a:spcPts val="0"/>
              </a:spcAft>
              <a:buClr>
                <a:schemeClr val="lt1"/>
              </a:buClr>
              <a:buSzPts val="1800"/>
              <a:buFont typeface="Verdana"/>
              <a:buNone/>
              <a:defRPr b="1" sz="1800">
                <a:solidFill>
                  <a:schemeClr val="lt1"/>
                </a:solidFill>
                <a:latin typeface="Verdana"/>
                <a:ea typeface="Verdana"/>
                <a:cs typeface="Verdana"/>
                <a:sym typeface="Verdan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pic>
        <p:nvPicPr>
          <p:cNvPr id="153" name="Google Shape;153;p10"/>
          <p:cNvPicPr preferRelativeResize="0"/>
          <p:nvPr/>
        </p:nvPicPr>
        <p:blipFill rotWithShape="1">
          <a:blip r:embed="rId3">
            <a:alphaModFix/>
          </a:blip>
          <a:srcRect b="0" l="0" r="0" t="0"/>
          <a:stretch/>
        </p:blipFill>
        <p:spPr>
          <a:xfrm>
            <a:off x="8433650" y="245960"/>
            <a:ext cx="426720" cy="42672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311700" y="1339752"/>
            <a:ext cx="4884600" cy="2486400"/>
          </a:xfrm>
          <a:prstGeom prst="rect">
            <a:avLst/>
          </a:prstGeom>
          <a:noFill/>
          <a:ln>
            <a:noFill/>
          </a:ln>
        </p:spPr>
        <p:txBody>
          <a:bodyPr anchorCtr="0" anchor="t" bIns="91425" lIns="91425" spcFirstLastPara="1" rIns="91425" wrap="square" tIns="91425">
            <a:normAutofit/>
          </a:bodyPr>
          <a:lstStyle>
            <a:lvl1pPr indent="-342900" lvl="0" marL="457200">
              <a:lnSpc>
                <a:spcPct val="100000"/>
              </a:lnSpc>
              <a:spcBef>
                <a:spcPts val="0"/>
              </a:spcBef>
              <a:spcAft>
                <a:spcPts val="0"/>
              </a:spcAft>
              <a:buClr>
                <a:srgbClr val="25316A"/>
              </a:buClr>
              <a:buSzPts val="1800"/>
              <a:buFont typeface="Verdana"/>
              <a:buChar char="●"/>
              <a:defRPr b="1" sz="1800">
                <a:solidFill>
                  <a:srgbClr val="25316A"/>
                </a:solidFill>
                <a:latin typeface="Verdana"/>
                <a:ea typeface="Verdana"/>
                <a:cs typeface="Verdana"/>
                <a:sym typeface="Verdana"/>
              </a:defRPr>
            </a:lvl1pPr>
            <a:lvl2pPr indent="-330200" lvl="1" marL="914400">
              <a:lnSpc>
                <a:spcPct val="100000"/>
              </a:lnSpc>
              <a:spcBef>
                <a:spcPts val="0"/>
              </a:spcBef>
              <a:spcAft>
                <a:spcPts val="0"/>
              </a:spcAft>
              <a:buClr>
                <a:srgbClr val="25316A"/>
              </a:buClr>
              <a:buSzPts val="1600"/>
              <a:buFont typeface="Verdana"/>
              <a:buChar char="○"/>
              <a:defRPr b="1" sz="1600">
                <a:solidFill>
                  <a:srgbClr val="25316A"/>
                </a:solidFill>
                <a:latin typeface="Verdana"/>
                <a:ea typeface="Verdana"/>
                <a:cs typeface="Verdana"/>
                <a:sym typeface="Verdana"/>
              </a:defRPr>
            </a:lvl2pPr>
            <a:lvl3pPr indent="-317500" lvl="2" marL="1371600">
              <a:lnSpc>
                <a:spcPct val="100000"/>
              </a:lnSpc>
              <a:spcBef>
                <a:spcPts val="0"/>
              </a:spcBef>
              <a:spcAft>
                <a:spcPts val="0"/>
              </a:spcAft>
              <a:buClr>
                <a:srgbClr val="25316A"/>
              </a:buClr>
              <a:buSzPts val="1400"/>
              <a:buFont typeface="Verdana"/>
              <a:buChar char="■"/>
              <a:defRPr>
                <a:solidFill>
                  <a:srgbClr val="25316A"/>
                </a:solidFill>
                <a:latin typeface="Verdana"/>
                <a:ea typeface="Verdana"/>
                <a:cs typeface="Verdana"/>
                <a:sym typeface="Verdana"/>
              </a:defRPr>
            </a:lvl3pPr>
            <a:lvl4pPr indent="-317500" lvl="3" marL="1828800">
              <a:lnSpc>
                <a:spcPct val="100000"/>
              </a:lnSpc>
              <a:spcBef>
                <a:spcPts val="0"/>
              </a:spcBef>
              <a:spcAft>
                <a:spcPts val="0"/>
              </a:spcAft>
              <a:buClr>
                <a:srgbClr val="25316A"/>
              </a:buClr>
              <a:buSzPts val="1400"/>
              <a:buFont typeface="Verdana"/>
              <a:buChar char="●"/>
              <a:defRPr>
                <a:solidFill>
                  <a:srgbClr val="25316A"/>
                </a:solidFill>
                <a:latin typeface="Verdana"/>
                <a:ea typeface="Verdana"/>
                <a:cs typeface="Verdana"/>
                <a:sym typeface="Verdana"/>
              </a:defRPr>
            </a:lvl4pPr>
            <a:lvl5pPr indent="-317500" lvl="4" marL="2286000">
              <a:lnSpc>
                <a:spcPct val="100000"/>
              </a:lnSpc>
              <a:spcBef>
                <a:spcPts val="0"/>
              </a:spcBef>
              <a:spcAft>
                <a:spcPts val="0"/>
              </a:spcAft>
              <a:buClr>
                <a:srgbClr val="25316A"/>
              </a:buClr>
              <a:buSzPts val="1400"/>
              <a:buFont typeface="Verdana"/>
              <a:buChar char="○"/>
              <a:defRPr>
                <a:solidFill>
                  <a:srgbClr val="25316A"/>
                </a:solidFill>
                <a:latin typeface="Verdana"/>
                <a:ea typeface="Verdana"/>
                <a:cs typeface="Verdana"/>
                <a:sym typeface="Verdana"/>
              </a:defRPr>
            </a:lvl5pPr>
            <a:lvl6pPr indent="-317500" lvl="5" marL="2743200">
              <a:lnSpc>
                <a:spcPct val="100000"/>
              </a:lnSpc>
              <a:spcBef>
                <a:spcPts val="0"/>
              </a:spcBef>
              <a:spcAft>
                <a:spcPts val="0"/>
              </a:spcAft>
              <a:buClr>
                <a:srgbClr val="25316A"/>
              </a:buClr>
              <a:buSzPts val="1400"/>
              <a:buFont typeface="Verdana"/>
              <a:buChar char="■"/>
              <a:defRPr>
                <a:solidFill>
                  <a:srgbClr val="25316A"/>
                </a:solidFill>
                <a:latin typeface="Verdana"/>
                <a:ea typeface="Verdana"/>
                <a:cs typeface="Verdana"/>
                <a:sym typeface="Verdana"/>
              </a:defRPr>
            </a:lvl6pPr>
            <a:lvl7pPr indent="-317500" lvl="6" marL="3200400">
              <a:lnSpc>
                <a:spcPct val="100000"/>
              </a:lnSpc>
              <a:spcBef>
                <a:spcPts val="0"/>
              </a:spcBef>
              <a:spcAft>
                <a:spcPts val="0"/>
              </a:spcAft>
              <a:buClr>
                <a:srgbClr val="25316A"/>
              </a:buClr>
              <a:buSzPts val="1400"/>
              <a:buFont typeface="Verdana"/>
              <a:buChar char="●"/>
              <a:defRPr>
                <a:solidFill>
                  <a:srgbClr val="25316A"/>
                </a:solidFill>
                <a:latin typeface="Verdana"/>
                <a:ea typeface="Verdana"/>
                <a:cs typeface="Verdana"/>
                <a:sym typeface="Verdana"/>
              </a:defRPr>
            </a:lvl7pPr>
            <a:lvl8pPr indent="-317500" lvl="7" marL="3657600">
              <a:lnSpc>
                <a:spcPct val="100000"/>
              </a:lnSpc>
              <a:spcBef>
                <a:spcPts val="0"/>
              </a:spcBef>
              <a:spcAft>
                <a:spcPts val="0"/>
              </a:spcAft>
              <a:buClr>
                <a:srgbClr val="25316A"/>
              </a:buClr>
              <a:buSzPts val="1400"/>
              <a:buFont typeface="Verdana"/>
              <a:buChar char="○"/>
              <a:defRPr>
                <a:solidFill>
                  <a:srgbClr val="25316A"/>
                </a:solidFill>
                <a:latin typeface="Verdana"/>
                <a:ea typeface="Verdana"/>
                <a:cs typeface="Verdana"/>
                <a:sym typeface="Verdana"/>
              </a:defRPr>
            </a:lvl8pPr>
            <a:lvl9pPr indent="-317500" lvl="8" marL="4114800">
              <a:lnSpc>
                <a:spcPct val="100000"/>
              </a:lnSpc>
              <a:spcBef>
                <a:spcPts val="0"/>
              </a:spcBef>
              <a:spcAft>
                <a:spcPts val="0"/>
              </a:spcAft>
              <a:buClr>
                <a:srgbClr val="25316A"/>
              </a:buClr>
              <a:buSzPts val="1400"/>
              <a:buFont typeface="Verdana"/>
              <a:buChar char="■"/>
              <a:defRPr>
                <a:solidFill>
                  <a:srgbClr val="25316A"/>
                </a:solidFill>
                <a:latin typeface="Verdana"/>
                <a:ea typeface="Verdana"/>
                <a:cs typeface="Verdana"/>
                <a:sym typeface="Verdana"/>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s://observablehq.com/@emileaben/what-peers-would-decrease-as-distance-to-ris-most" TargetMode="Externa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labs.ripe.net/author/emileaben/does-the-internet-route-around-damage-baltic-sea-cable-cuts/" TargetMode="Externa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https://sg-pub.ripe.net/emile/tmp/cc2anchor.csv"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hyperlink" Target="https://atlas.ripe.net/measurements/form/" TargetMode="External"/><Relationship Id="rId4" Type="http://schemas.openxmlformats.org/officeDocument/2006/relationships/image" Target="../media/image26.png"/><Relationship Id="rId5" Type="http://schemas.openxmlformats.org/officeDocument/2006/relationships/image" Target="../media/image23.png"/><Relationship Id="rId6"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2.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2.pn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hyperlink" Target="https://atlas.ripe.net/measurements/81446294/" TargetMode="External"/><Relationship Id="rId4" Type="http://schemas.openxmlformats.org/officeDocument/2006/relationships/hyperlink" Target="https://observablehq.com/@emileaben/what-peers-would-decrease-as-distance-to-ris-most" TargetMode="External"/><Relationship Id="rId5" Type="http://schemas.openxmlformats.org/officeDocument/2006/relationships/hyperlink" Target="https://labs.ripe.net/author/emileaben/does-the-internet-route-around-damage-baltic-sea-cable-cuts/" TargetMode="External"/><Relationship Id="rId6" Type="http://schemas.openxmlformats.org/officeDocument/2006/relationships/hyperlink" Target="https://labs.ripe.net/author/anandb/reaching-authdns-a-ripe-atlas-analysis-by-region/"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3.xml"/><Relationship Id="rId3" Type="http://schemas.openxmlformats.org/officeDocument/2006/relationships/image" Target="../media/image25.png"/><Relationship Id="rId4" Type="http://schemas.openxmlformats.org/officeDocument/2006/relationships/image" Target="../media/image2.png"/><Relationship Id="rId5"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4.xml"/><Relationship Id="rId3" Type="http://schemas.openxmlformats.org/officeDocument/2006/relationships/image" Target="../media/image27.pn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19.pn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id="166" name="Google Shape;166;p14"/>
          <p:cNvPicPr preferRelativeResize="0"/>
          <p:nvPr/>
        </p:nvPicPr>
        <p:blipFill>
          <a:blip r:embed="rId3">
            <a:alphaModFix/>
          </a:blip>
          <a:stretch>
            <a:fillRect/>
          </a:stretch>
        </p:blipFill>
        <p:spPr>
          <a:xfrm>
            <a:off x="435075" y="481925"/>
            <a:ext cx="2494949" cy="604075"/>
          </a:xfrm>
          <a:prstGeom prst="rect">
            <a:avLst/>
          </a:prstGeom>
          <a:noFill/>
          <a:ln>
            <a:noFill/>
          </a:ln>
        </p:spPr>
      </p:pic>
      <p:sp>
        <p:nvSpPr>
          <p:cNvPr id="167" name="Google Shape;167;p14"/>
          <p:cNvSpPr txBox="1"/>
          <p:nvPr/>
        </p:nvSpPr>
        <p:spPr>
          <a:xfrm>
            <a:off x="3706900" y="1950750"/>
            <a:ext cx="4858500" cy="10467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900"/>
              </a:spcBef>
              <a:spcAft>
                <a:spcPts val="0"/>
              </a:spcAft>
              <a:buClr>
                <a:schemeClr val="dk1"/>
              </a:buClr>
              <a:buSzPts val="1100"/>
              <a:buFont typeface="Arial"/>
              <a:buNone/>
            </a:pPr>
            <a:r>
              <a:rPr b="1" lang="en-GB" sz="3200">
                <a:solidFill>
                  <a:schemeClr val="lt1"/>
                </a:solidFill>
              </a:rPr>
              <a:t>A Look at a Root Cause for DNS Latency</a:t>
            </a:r>
            <a:endParaRPr b="1" sz="3200">
              <a:solidFill>
                <a:schemeClr val="lt1"/>
              </a:solidFill>
            </a:endParaRPr>
          </a:p>
          <a:p>
            <a:pPr indent="0" lvl="0" marL="0" rtl="0" algn="l">
              <a:spcBef>
                <a:spcPts val="900"/>
              </a:spcBef>
              <a:spcAft>
                <a:spcPts val="0"/>
              </a:spcAft>
              <a:buNone/>
            </a:pPr>
            <a:r>
              <a:t/>
            </a:r>
            <a:endParaRPr b="1" sz="3400">
              <a:solidFill>
                <a:schemeClr val="lt1"/>
              </a:solidFill>
              <a:latin typeface="Verdana"/>
              <a:ea typeface="Verdana"/>
              <a:cs typeface="Verdana"/>
              <a:sym typeface="Verdana"/>
            </a:endParaRPr>
          </a:p>
        </p:txBody>
      </p:sp>
      <p:sp>
        <p:nvSpPr>
          <p:cNvPr id="168" name="Google Shape;168;p14"/>
          <p:cNvSpPr txBox="1"/>
          <p:nvPr/>
        </p:nvSpPr>
        <p:spPr>
          <a:xfrm>
            <a:off x="3706900" y="3142600"/>
            <a:ext cx="4724700" cy="277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900"/>
              </a:spcBef>
              <a:spcAft>
                <a:spcPts val="0"/>
              </a:spcAft>
              <a:buClr>
                <a:schemeClr val="dk1"/>
              </a:buClr>
              <a:buSzPts val="1100"/>
              <a:buFont typeface="Arial"/>
              <a:buNone/>
            </a:pPr>
            <a:r>
              <a:rPr lang="en-GB" sz="1700">
                <a:solidFill>
                  <a:schemeClr val="lt1"/>
                </a:solidFill>
              </a:rPr>
              <a:t>What frustrates Internet users most? Slow DNS</a:t>
            </a:r>
            <a:endParaRPr sz="2800">
              <a:solidFill>
                <a:schemeClr val="lt1"/>
              </a:solidFill>
            </a:endParaRPr>
          </a:p>
          <a:p>
            <a:pPr indent="0" lvl="0" marL="0" rtl="0" algn="l">
              <a:spcBef>
                <a:spcPts val="900"/>
              </a:spcBef>
              <a:spcAft>
                <a:spcPts val="0"/>
              </a:spcAft>
              <a:buNone/>
            </a:pPr>
            <a:r>
              <a:t/>
            </a:r>
            <a:endParaRPr sz="1800">
              <a:solidFill>
                <a:schemeClr val="lt1"/>
              </a:solidFill>
              <a:latin typeface="Verdana"/>
              <a:ea typeface="Verdana"/>
              <a:cs typeface="Verdana"/>
              <a:sym typeface="Verdana"/>
            </a:endParaRPr>
          </a:p>
        </p:txBody>
      </p:sp>
      <p:cxnSp>
        <p:nvCxnSpPr>
          <p:cNvPr id="169" name="Google Shape;169;p14"/>
          <p:cNvCxnSpPr/>
          <p:nvPr/>
        </p:nvCxnSpPr>
        <p:spPr>
          <a:xfrm>
            <a:off x="3735425" y="3028332"/>
            <a:ext cx="3745500" cy="0"/>
          </a:xfrm>
          <a:prstGeom prst="straightConnector1">
            <a:avLst/>
          </a:prstGeom>
          <a:noFill/>
          <a:ln cap="flat" cmpd="sng" w="9525">
            <a:solidFill>
              <a:schemeClr val="lt1"/>
            </a:solidFill>
            <a:prstDash val="solid"/>
            <a:round/>
            <a:headEnd len="med" w="med" type="none"/>
            <a:tailEnd len="med" w="med" type="none"/>
          </a:ln>
        </p:spPr>
      </p:cxnSp>
      <p:sp>
        <p:nvSpPr>
          <p:cNvPr id="170" name="Google Shape;170;p14"/>
          <p:cNvSpPr txBox="1"/>
          <p:nvPr/>
        </p:nvSpPr>
        <p:spPr>
          <a:xfrm>
            <a:off x="3706900" y="4678125"/>
            <a:ext cx="4008000" cy="1533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GB" sz="800">
                <a:solidFill>
                  <a:schemeClr val="lt1"/>
                </a:solidFill>
                <a:latin typeface="Verdana"/>
                <a:ea typeface="Verdana"/>
                <a:cs typeface="Verdana"/>
                <a:sym typeface="Verdana"/>
              </a:rPr>
              <a:t>Ties de Kock &amp; Lia Hestina</a:t>
            </a:r>
            <a:r>
              <a:rPr b="1" lang="en-GB" sz="800">
                <a:solidFill>
                  <a:schemeClr val="lt1"/>
                </a:solidFill>
                <a:latin typeface="Verdana"/>
                <a:ea typeface="Verdana"/>
                <a:cs typeface="Verdana"/>
                <a:sym typeface="Verdana"/>
              </a:rPr>
              <a:t> | MENOG 24 | </a:t>
            </a:r>
            <a:r>
              <a:rPr lang="en-GB" sz="800">
                <a:solidFill>
                  <a:schemeClr val="lt1"/>
                </a:solidFill>
                <a:latin typeface="Verdana"/>
                <a:ea typeface="Verdana"/>
                <a:cs typeface="Verdana"/>
                <a:sym typeface="Verdana"/>
              </a:rPr>
              <a:t>4</a:t>
            </a:r>
            <a:r>
              <a:rPr lang="en-GB" sz="800">
                <a:solidFill>
                  <a:schemeClr val="lt1"/>
                </a:solidFill>
                <a:latin typeface="Verdana"/>
                <a:ea typeface="Verdana"/>
                <a:cs typeface="Verdana"/>
                <a:sym typeface="Verdana"/>
              </a:rPr>
              <a:t> December 2024</a:t>
            </a:r>
            <a:endParaRPr sz="800">
              <a:solidFill>
                <a:schemeClr val="lt1"/>
              </a:solidFill>
              <a:latin typeface="Verdana"/>
              <a:ea typeface="Verdana"/>
              <a:cs typeface="Verdana"/>
              <a:sym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5"/>
        </a:solidFill>
      </p:bgPr>
    </p:bg>
    <p:spTree>
      <p:nvGrpSpPr>
        <p:cNvPr id="269" name="Shape 269"/>
        <p:cNvGrpSpPr/>
        <p:nvPr/>
      </p:nvGrpSpPr>
      <p:grpSpPr>
        <a:xfrm>
          <a:off x="0" y="0"/>
          <a:ext cx="0" cy="0"/>
          <a:chOff x="0" y="0"/>
          <a:chExt cx="0" cy="0"/>
        </a:xfrm>
      </p:grpSpPr>
      <p:sp>
        <p:nvSpPr>
          <p:cNvPr id="270" name="Google Shape;270;p23"/>
          <p:cNvSpPr txBox="1"/>
          <p:nvPr>
            <p:ph idx="12" type="sldNum"/>
          </p:nvPr>
        </p:nvSpPr>
        <p:spPr>
          <a:xfrm>
            <a:off x="8326797" y="4751140"/>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GB"/>
              <a:t>‹#›</a:t>
            </a:fld>
            <a:endParaRPr sz="800"/>
          </a:p>
        </p:txBody>
      </p:sp>
      <p:sp>
        <p:nvSpPr>
          <p:cNvPr id="271" name="Google Shape;271;p23"/>
          <p:cNvSpPr txBox="1"/>
          <p:nvPr>
            <p:ph type="title"/>
          </p:nvPr>
        </p:nvSpPr>
        <p:spPr>
          <a:xfrm>
            <a:off x="311700" y="219600"/>
            <a:ext cx="7703700" cy="27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RIS for Routing Issues/Anomaly Detection</a:t>
            </a:r>
            <a:endParaRPr/>
          </a:p>
          <a:p>
            <a:pPr indent="0" lvl="0" marL="0" rtl="0" algn="l">
              <a:spcBef>
                <a:spcPts val="0"/>
              </a:spcBef>
              <a:spcAft>
                <a:spcPts val="0"/>
              </a:spcAft>
              <a:buNone/>
            </a:pPr>
            <a:r>
              <a:t/>
            </a:r>
            <a:endParaRPr/>
          </a:p>
        </p:txBody>
      </p:sp>
      <p:grpSp>
        <p:nvGrpSpPr>
          <p:cNvPr id="272" name="Google Shape;272;p23"/>
          <p:cNvGrpSpPr/>
          <p:nvPr/>
        </p:nvGrpSpPr>
        <p:grpSpPr>
          <a:xfrm>
            <a:off x="464117" y="1427499"/>
            <a:ext cx="2509200" cy="2461248"/>
            <a:chOff x="994410" y="1275125"/>
            <a:chExt cx="1800000" cy="2880000"/>
          </a:xfrm>
        </p:grpSpPr>
        <p:sp>
          <p:nvSpPr>
            <p:cNvPr id="273" name="Google Shape;273;p23"/>
            <p:cNvSpPr/>
            <p:nvPr/>
          </p:nvSpPr>
          <p:spPr>
            <a:xfrm>
              <a:off x="994410" y="1275125"/>
              <a:ext cx="1800000" cy="2880000"/>
            </a:xfrm>
            <a:prstGeom prst="rect">
              <a:avLst/>
            </a:prstGeom>
            <a:solidFill>
              <a:srgbClr val="25316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sp>
          <p:nvSpPr>
            <p:cNvPr id="274" name="Google Shape;274;p23"/>
            <p:cNvSpPr txBox="1"/>
            <p:nvPr/>
          </p:nvSpPr>
          <p:spPr>
            <a:xfrm>
              <a:off x="994410" y="2675650"/>
              <a:ext cx="1800000" cy="7926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lang="en-GB" sz="1100">
                  <a:solidFill>
                    <a:schemeClr val="lt1"/>
                  </a:solidFill>
                  <a:latin typeface="Verdana"/>
                  <a:ea typeface="Verdana"/>
                  <a:cs typeface="Verdana"/>
                  <a:sym typeface="Verdana"/>
                </a:rPr>
                <a:t>Allow Researchers to spot attacks using shared data </a:t>
              </a:r>
              <a:r>
                <a:rPr lang="en-GB" sz="1100">
                  <a:solidFill>
                    <a:schemeClr val="lt1"/>
                  </a:solidFill>
                  <a:latin typeface="Verdana"/>
                  <a:ea typeface="Verdana"/>
                  <a:cs typeface="Verdana"/>
                  <a:sym typeface="Verdana"/>
                </a:rPr>
                <a:t>across networks</a:t>
              </a:r>
              <a:endParaRPr sz="1100">
                <a:solidFill>
                  <a:schemeClr val="lt1"/>
                </a:solidFill>
                <a:latin typeface="Verdana"/>
                <a:ea typeface="Verdana"/>
                <a:cs typeface="Verdana"/>
                <a:sym typeface="Verdana"/>
              </a:endParaRPr>
            </a:p>
          </p:txBody>
        </p:sp>
        <p:sp>
          <p:nvSpPr>
            <p:cNvPr id="275" name="Google Shape;275;p23"/>
            <p:cNvSpPr txBox="1"/>
            <p:nvPr/>
          </p:nvSpPr>
          <p:spPr>
            <a:xfrm>
              <a:off x="994410" y="1930290"/>
              <a:ext cx="1800000" cy="648300"/>
            </a:xfrm>
            <a:prstGeom prst="rect">
              <a:avLst/>
            </a:prstGeom>
            <a:noFill/>
            <a:ln>
              <a:noFill/>
            </a:ln>
          </p:spPr>
          <p:txBody>
            <a:bodyPr anchorCtr="0" anchor="t" bIns="0" lIns="0" spcFirstLastPara="1" rIns="0" wrap="square" tIns="0">
              <a:noAutofit/>
            </a:bodyPr>
            <a:lstStyle/>
            <a:p>
              <a:pPr indent="0" lvl="0" marL="0" marR="0" rtl="0" algn="ctr">
                <a:lnSpc>
                  <a:spcPct val="130000"/>
                </a:lnSpc>
                <a:spcBef>
                  <a:spcPts val="0"/>
                </a:spcBef>
                <a:spcAft>
                  <a:spcPts val="0"/>
                </a:spcAft>
                <a:buNone/>
              </a:pPr>
              <a:r>
                <a:rPr b="1" lang="en-GB" sz="2700">
                  <a:solidFill>
                    <a:srgbClr val="F26738"/>
                  </a:solidFill>
                  <a:latin typeface="Verdana"/>
                  <a:ea typeface="Verdana"/>
                  <a:cs typeface="Verdana"/>
                  <a:sym typeface="Verdana"/>
                </a:rPr>
                <a:t>RIS</a:t>
              </a:r>
              <a:endParaRPr b="1" sz="2700">
                <a:solidFill>
                  <a:srgbClr val="F26738"/>
                </a:solidFill>
                <a:latin typeface="Verdana"/>
                <a:ea typeface="Verdana"/>
                <a:cs typeface="Verdana"/>
                <a:sym typeface="Verdana"/>
              </a:endParaRPr>
            </a:p>
          </p:txBody>
        </p:sp>
      </p:grpSp>
      <p:grpSp>
        <p:nvGrpSpPr>
          <p:cNvPr id="276" name="Google Shape;276;p23"/>
          <p:cNvGrpSpPr/>
          <p:nvPr/>
        </p:nvGrpSpPr>
        <p:grpSpPr>
          <a:xfrm>
            <a:off x="5791500" y="1427499"/>
            <a:ext cx="2798109" cy="2461248"/>
            <a:chOff x="994405" y="1275125"/>
            <a:chExt cx="1800005" cy="2880000"/>
          </a:xfrm>
        </p:grpSpPr>
        <p:sp>
          <p:nvSpPr>
            <p:cNvPr id="277" name="Google Shape;277;p23"/>
            <p:cNvSpPr/>
            <p:nvPr/>
          </p:nvSpPr>
          <p:spPr>
            <a:xfrm>
              <a:off x="994410" y="1275125"/>
              <a:ext cx="1800000" cy="2880000"/>
            </a:xfrm>
            <a:prstGeom prst="rect">
              <a:avLst/>
            </a:prstGeom>
            <a:solidFill>
              <a:srgbClr val="25316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sp>
          <p:nvSpPr>
            <p:cNvPr id="278" name="Google Shape;278;p23"/>
            <p:cNvSpPr txBox="1"/>
            <p:nvPr/>
          </p:nvSpPr>
          <p:spPr>
            <a:xfrm>
              <a:off x="994405" y="2485782"/>
              <a:ext cx="1800000" cy="9825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lang="en-GB" sz="1100">
                  <a:solidFill>
                    <a:schemeClr val="lt1"/>
                  </a:solidFill>
                  <a:latin typeface="Verdana"/>
                  <a:ea typeface="Verdana"/>
                  <a:cs typeface="Verdana"/>
                  <a:sym typeface="Verdana"/>
                </a:rPr>
                <a:t>RIS receives the same data </a:t>
              </a:r>
              <a:r>
                <a:rPr b="1" lang="en-GB" sz="1100">
                  <a:solidFill>
                    <a:srgbClr val="FAAD1B"/>
                  </a:solidFill>
                  <a:latin typeface="Verdana"/>
                  <a:ea typeface="Verdana"/>
                  <a:cs typeface="Verdana"/>
                  <a:sym typeface="Verdana"/>
                </a:rPr>
                <a:t>any </a:t>
              </a:r>
              <a:r>
                <a:rPr lang="en-GB" sz="1100">
                  <a:solidFill>
                    <a:schemeClr val="lt1"/>
                  </a:solidFill>
                  <a:latin typeface="Verdana"/>
                  <a:ea typeface="Verdana"/>
                  <a:cs typeface="Verdana"/>
                  <a:sym typeface="Verdana"/>
                </a:rPr>
                <a:t>BGP peer receives. You are already widely sharing this!</a:t>
              </a:r>
              <a:endParaRPr sz="1100">
                <a:solidFill>
                  <a:schemeClr val="lt1"/>
                </a:solidFill>
                <a:latin typeface="Verdana"/>
                <a:ea typeface="Verdana"/>
                <a:cs typeface="Verdana"/>
                <a:sym typeface="Verdana"/>
              </a:endParaRPr>
            </a:p>
          </p:txBody>
        </p:sp>
        <p:sp>
          <p:nvSpPr>
            <p:cNvPr id="279" name="Google Shape;279;p23"/>
            <p:cNvSpPr txBox="1"/>
            <p:nvPr/>
          </p:nvSpPr>
          <p:spPr>
            <a:xfrm>
              <a:off x="994410" y="1930290"/>
              <a:ext cx="1800000" cy="648300"/>
            </a:xfrm>
            <a:prstGeom prst="rect">
              <a:avLst/>
            </a:prstGeom>
            <a:noFill/>
            <a:ln>
              <a:noFill/>
            </a:ln>
          </p:spPr>
          <p:txBody>
            <a:bodyPr anchorCtr="0" anchor="t" bIns="0" lIns="0" spcFirstLastPara="1" rIns="0" wrap="square" tIns="0">
              <a:noAutofit/>
            </a:bodyPr>
            <a:lstStyle/>
            <a:p>
              <a:pPr indent="0" lvl="0" marL="0" marR="0" rtl="0" algn="ctr">
                <a:lnSpc>
                  <a:spcPct val="130000"/>
                </a:lnSpc>
                <a:spcBef>
                  <a:spcPts val="0"/>
                </a:spcBef>
                <a:spcAft>
                  <a:spcPts val="0"/>
                </a:spcAft>
                <a:buNone/>
              </a:pPr>
              <a:r>
                <a:rPr b="1" lang="en-GB" sz="2700">
                  <a:solidFill>
                    <a:srgbClr val="F26738"/>
                  </a:solidFill>
                  <a:latin typeface="Verdana"/>
                  <a:ea typeface="Verdana"/>
                  <a:cs typeface="Verdana"/>
                  <a:sym typeface="Verdana"/>
                </a:rPr>
                <a:t>Security</a:t>
              </a:r>
              <a:endParaRPr b="1" sz="2700">
                <a:solidFill>
                  <a:srgbClr val="F26738"/>
                </a:solidFill>
                <a:latin typeface="Verdana"/>
                <a:ea typeface="Verdana"/>
                <a:cs typeface="Verdana"/>
                <a:sym typeface="Verdana"/>
              </a:endParaRPr>
            </a:p>
          </p:txBody>
        </p:sp>
      </p:grpSp>
      <p:grpSp>
        <p:nvGrpSpPr>
          <p:cNvPr id="280" name="Google Shape;280;p23"/>
          <p:cNvGrpSpPr/>
          <p:nvPr/>
        </p:nvGrpSpPr>
        <p:grpSpPr>
          <a:xfrm>
            <a:off x="3076288" y="1427499"/>
            <a:ext cx="2612285" cy="2461248"/>
            <a:chOff x="994410" y="1275126"/>
            <a:chExt cx="2036710" cy="2880000"/>
          </a:xfrm>
        </p:grpSpPr>
        <p:sp>
          <p:nvSpPr>
            <p:cNvPr id="281" name="Google Shape;281;p23"/>
            <p:cNvSpPr/>
            <p:nvPr/>
          </p:nvSpPr>
          <p:spPr>
            <a:xfrm>
              <a:off x="994413" y="1275126"/>
              <a:ext cx="2036700" cy="2880000"/>
            </a:xfrm>
            <a:prstGeom prst="rect">
              <a:avLst/>
            </a:prstGeom>
            <a:solidFill>
              <a:srgbClr val="25316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sp>
          <p:nvSpPr>
            <p:cNvPr id="282" name="Google Shape;282;p23"/>
            <p:cNvSpPr txBox="1"/>
            <p:nvPr/>
          </p:nvSpPr>
          <p:spPr>
            <a:xfrm>
              <a:off x="994410" y="2675650"/>
              <a:ext cx="1800000" cy="7926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lang="en-GB" sz="1100">
                  <a:solidFill>
                    <a:schemeClr val="lt1"/>
                  </a:solidFill>
                  <a:latin typeface="Verdana"/>
                  <a:ea typeface="Verdana"/>
                  <a:cs typeface="Verdana"/>
                  <a:sym typeface="Verdana"/>
                </a:rPr>
                <a:t>Publicly available data supports mutual improvement</a:t>
              </a:r>
              <a:endParaRPr sz="1100">
                <a:solidFill>
                  <a:schemeClr val="lt1"/>
                </a:solidFill>
                <a:latin typeface="Verdana"/>
                <a:ea typeface="Verdana"/>
                <a:cs typeface="Verdana"/>
                <a:sym typeface="Verdana"/>
              </a:endParaRPr>
            </a:p>
          </p:txBody>
        </p:sp>
        <p:sp>
          <p:nvSpPr>
            <p:cNvPr id="283" name="Google Shape;283;p23"/>
            <p:cNvSpPr txBox="1"/>
            <p:nvPr/>
          </p:nvSpPr>
          <p:spPr>
            <a:xfrm>
              <a:off x="994420" y="1930287"/>
              <a:ext cx="2036700" cy="648300"/>
            </a:xfrm>
            <a:prstGeom prst="rect">
              <a:avLst/>
            </a:prstGeom>
            <a:noFill/>
            <a:ln>
              <a:noFill/>
            </a:ln>
          </p:spPr>
          <p:txBody>
            <a:bodyPr anchorCtr="0" anchor="t" bIns="0" lIns="0" spcFirstLastPara="1" rIns="0" wrap="square" tIns="0">
              <a:noAutofit/>
            </a:bodyPr>
            <a:lstStyle/>
            <a:p>
              <a:pPr indent="0" lvl="0" marL="0" marR="0" rtl="0" algn="ctr">
                <a:lnSpc>
                  <a:spcPct val="130000"/>
                </a:lnSpc>
                <a:spcBef>
                  <a:spcPts val="0"/>
                </a:spcBef>
                <a:spcAft>
                  <a:spcPts val="0"/>
                </a:spcAft>
                <a:buNone/>
              </a:pPr>
              <a:r>
                <a:rPr b="1" lang="en-GB" sz="2500">
                  <a:solidFill>
                    <a:srgbClr val="F26738"/>
                  </a:solidFill>
                  <a:latin typeface="Verdana"/>
                  <a:ea typeface="Verdana"/>
                  <a:cs typeface="Verdana"/>
                  <a:sym typeface="Verdana"/>
                </a:rPr>
                <a:t>Transparency</a:t>
              </a:r>
              <a:endParaRPr b="1" sz="2500">
                <a:solidFill>
                  <a:srgbClr val="F26738"/>
                </a:solidFill>
                <a:latin typeface="Verdana"/>
                <a:ea typeface="Verdana"/>
                <a:cs typeface="Verdana"/>
                <a:sym typeface="Verdana"/>
              </a:endParaRPr>
            </a:p>
          </p:txBody>
        </p:sp>
        <p:sp>
          <p:nvSpPr>
            <p:cNvPr id="284" name="Google Shape;284;p23"/>
            <p:cNvSpPr/>
            <p:nvPr/>
          </p:nvSpPr>
          <p:spPr>
            <a:xfrm rot="1804602">
              <a:off x="1750611" y="3725312"/>
              <a:ext cx="192753" cy="174183"/>
            </a:xfrm>
            <a:prstGeom prst="hexagon">
              <a:avLst>
                <a:gd fmla="val 28852" name="adj"/>
                <a:gd fmla="val 115470" name="vf"/>
              </a:avLst>
            </a:prstGeom>
            <a:solidFill>
              <a:srgbClr val="F2673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grpSp>
      <p:sp>
        <p:nvSpPr>
          <p:cNvPr id="285" name="Google Shape;285;p23"/>
          <p:cNvSpPr/>
          <p:nvPr/>
        </p:nvSpPr>
        <p:spPr>
          <a:xfrm rot="1265480">
            <a:off x="1604100" y="3445988"/>
            <a:ext cx="229259" cy="170574"/>
          </a:xfrm>
          <a:prstGeom prst="hexagon">
            <a:avLst>
              <a:gd fmla="val 28852" name="adj"/>
              <a:gd fmla="val 115470" name="vf"/>
            </a:avLst>
          </a:prstGeom>
          <a:solidFill>
            <a:srgbClr val="F2673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sp>
        <p:nvSpPr>
          <p:cNvPr id="286" name="Google Shape;286;p23"/>
          <p:cNvSpPr/>
          <p:nvPr/>
        </p:nvSpPr>
        <p:spPr>
          <a:xfrm rot="1265480">
            <a:off x="7155050" y="3445988"/>
            <a:ext cx="229259" cy="170574"/>
          </a:xfrm>
          <a:prstGeom prst="hexagon">
            <a:avLst>
              <a:gd fmla="val 28852" name="adj"/>
              <a:gd fmla="val 115470" name="vf"/>
            </a:avLst>
          </a:prstGeom>
          <a:solidFill>
            <a:srgbClr val="F2673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24"/>
          <p:cNvSpPr txBox="1"/>
          <p:nvPr>
            <p:ph type="title"/>
          </p:nvPr>
        </p:nvSpPr>
        <p:spPr>
          <a:xfrm>
            <a:off x="311700" y="219600"/>
            <a:ext cx="7703700" cy="2772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GB"/>
              <a:t>RIS: Routing Information Service</a:t>
            </a:r>
            <a:endParaRPr/>
          </a:p>
        </p:txBody>
      </p:sp>
      <p:sp>
        <p:nvSpPr>
          <p:cNvPr id="292" name="Google Shape;292;p24"/>
          <p:cNvSpPr txBox="1"/>
          <p:nvPr>
            <p:ph idx="12" type="sldNum"/>
          </p:nvPr>
        </p:nvSpPr>
        <p:spPr>
          <a:xfrm>
            <a:off x="8326797" y="4751140"/>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GB"/>
              <a:t>‹#›</a:t>
            </a:fld>
            <a:endParaRPr/>
          </a:p>
        </p:txBody>
      </p:sp>
      <p:sp>
        <p:nvSpPr>
          <p:cNvPr id="293" name="Google Shape;293;p24"/>
          <p:cNvSpPr txBox="1"/>
          <p:nvPr>
            <p:ph idx="1" type="subTitle"/>
          </p:nvPr>
        </p:nvSpPr>
        <p:spPr>
          <a:xfrm>
            <a:off x="311700" y="1047750"/>
            <a:ext cx="8430900" cy="280800"/>
          </a:xfrm>
          <a:prstGeom prst="rect">
            <a:avLst/>
          </a:prstGeom>
        </p:spPr>
        <p:txBody>
          <a:bodyPr anchorCtr="0" anchor="t" bIns="0" lIns="0" spcFirstLastPara="1" rIns="0" wrap="square" tIns="0">
            <a:normAutofit/>
          </a:bodyPr>
          <a:lstStyle/>
          <a:p>
            <a:pPr indent="0" lvl="0" marL="0" rtl="0" algn="l">
              <a:spcBef>
                <a:spcPts val="0"/>
              </a:spcBef>
              <a:spcAft>
                <a:spcPts val="1200"/>
              </a:spcAft>
              <a:buNone/>
            </a:pPr>
            <a:r>
              <a:rPr lang="en-GB"/>
              <a:t>Hey RIS, is my Prefix announced in Oman(?) on November X?</a:t>
            </a:r>
            <a:endParaRPr/>
          </a:p>
        </p:txBody>
      </p:sp>
      <p:sp>
        <p:nvSpPr>
          <p:cNvPr id="294" name="Google Shape;294;p24"/>
          <p:cNvSpPr txBox="1"/>
          <p:nvPr>
            <p:ph idx="2" type="body"/>
          </p:nvPr>
        </p:nvSpPr>
        <p:spPr>
          <a:xfrm>
            <a:off x="311700" y="1447800"/>
            <a:ext cx="8284800" cy="3043200"/>
          </a:xfrm>
          <a:prstGeom prst="rect">
            <a:avLst/>
          </a:prstGeom>
        </p:spPr>
        <p:txBody>
          <a:bodyPr anchorCtr="0" anchor="t" bIns="0" lIns="0" spcFirstLastPara="1" rIns="0" wrap="square" tIns="0">
            <a:normAutofit/>
          </a:bodyPr>
          <a:lstStyle/>
          <a:p>
            <a:pPr indent="-317500" lvl="0" marL="457200" rtl="0" algn="l">
              <a:spcBef>
                <a:spcPts val="0"/>
              </a:spcBef>
              <a:spcAft>
                <a:spcPts val="0"/>
              </a:spcAft>
              <a:buSzPts val="1400"/>
              <a:buChar char="-"/>
            </a:pPr>
            <a:r>
              <a:rPr lang="en-GB"/>
              <a:t>RIS allows Researchers to detect possible attacks. Find out using </a:t>
            </a:r>
            <a:endParaRPr/>
          </a:p>
          <a:p>
            <a:pPr indent="-317500" lvl="1" marL="914400" rtl="0" algn="l">
              <a:spcBef>
                <a:spcPts val="0"/>
              </a:spcBef>
              <a:spcAft>
                <a:spcPts val="0"/>
              </a:spcAft>
              <a:buSzPts val="1400"/>
              <a:buChar char="-"/>
            </a:pPr>
            <a:r>
              <a:rPr lang="en-GB"/>
              <a:t>RIPEstat: RIPEstat uses RIS routing data for network insights &amp; </a:t>
            </a:r>
            <a:r>
              <a:rPr lang="en-GB"/>
              <a:t>diagnostic</a:t>
            </a:r>
            <a:endParaRPr/>
          </a:p>
          <a:p>
            <a:pPr indent="-317500" lvl="1" marL="914400" rtl="0" algn="l">
              <a:spcBef>
                <a:spcPts val="0"/>
              </a:spcBef>
              <a:spcAft>
                <a:spcPts val="0"/>
              </a:spcAft>
              <a:buSzPts val="1400"/>
              <a:buChar char="-"/>
            </a:pPr>
            <a:r>
              <a:rPr lang="en-GB"/>
              <a:t>RIS Live: Live BGP announcement</a:t>
            </a:r>
            <a:endParaRPr/>
          </a:p>
          <a:p>
            <a:pPr indent="-317500" lvl="1" marL="914400" rtl="0" algn="l">
              <a:spcBef>
                <a:spcPts val="0"/>
              </a:spcBef>
              <a:spcAft>
                <a:spcPts val="0"/>
              </a:spcAft>
              <a:buSzPts val="1400"/>
              <a:buChar char="-"/>
            </a:pPr>
            <a:r>
              <a:rPr i="1" lang="en-GB"/>
              <a:t>Open source </a:t>
            </a:r>
            <a:r>
              <a:rPr lang="en-GB"/>
              <a:t>that relies on our services: BGPalerter, … </a:t>
            </a:r>
            <a:endParaRPr/>
          </a:p>
          <a:p>
            <a:pPr indent="-317500" lvl="0" marL="457200" rtl="0" algn="l">
              <a:spcBef>
                <a:spcPts val="0"/>
              </a:spcBef>
              <a:spcAft>
                <a:spcPts val="0"/>
              </a:spcAft>
              <a:buSzPts val="1400"/>
              <a:buChar char="-"/>
            </a:pPr>
            <a:r>
              <a:rPr lang="en-GB"/>
              <a:t>Action: Peer(?) with RIS and work together for a more secure(?) routing</a:t>
            </a:r>
            <a:endParaRPr/>
          </a:p>
          <a:p>
            <a:pPr indent="-317500" lvl="0" marL="457200" rtl="0" algn="l">
              <a:spcBef>
                <a:spcPts val="0"/>
              </a:spcBef>
              <a:spcAft>
                <a:spcPts val="0"/>
              </a:spcAft>
              <a:buSzPts val="1400"/>
              <a:buChar char="-"/>
            </a:pPr>
            <a:r>
              <a:rPr lang="en-GB"/>
              <a:t>Which countries are far from our infrastructure: </a:t>
            </a:r>
            <a:r>
              <a:rPr b="1" lang="en-GB">
                <a:solidFill>
                  <a:srgbClr val="25316A"/>
                </a:solidFill>
                <a:latin typeface="Arial"/>
                <a:ea typeface="Arial"/>
                <a:cs typeface="Arial"/>
                <a:sym typeface="Arial"/>
              </a:rPr>
              <a:t>IR, IQ, SY, LB, JO, SA, AE</a:t>
            </a:r>
            <a:endParaRPr b="1">
              <a:solidFill>
                <a:srgbClr val="25316A"/>
              </a:solidFill>
              <a:latin typeface="Arial"/>
              <a:ea typeface="Arial"/>
              <a:cs typeface="Arial"/>
              <a:sym typeface="Arial"/>
            </a:endParaRPr>
          </a:p>
          <a:p>
            <a:pPr indent="-317500" lvl="0" marL="457200" rtl="0" algn="l">
              <a:spcBef>
                <a:spcPts val="0"/>
              </a:spcBef>
              <a:spcAft>
                <a:spcPts val="0"/>
              </a:spcAft>
              <a:buClr>
                <a:srgbClr val="25316A"/>
              </a:buClr>
              <a:buSzPts val="1400"/>
              <a:buFont typeface="Arial"/>
              <a:buChar char="-"/>
            </a:pPr>
            <a:r>
              <a:rPr lang="en-GB">
                <a:solidFill>
                  <a:srgbClr val="25316A"/>
                </a:solidFill>
                <a:latin typeface="Arial"/>
                <a:ea typeface="Arial"/>
                <a:cs typeface="Arial"/>
                <a:sym typeface="Arial"/>
              </a:rPr>
              <a:t>Which Networks:</a:t>
            </a:r>
            <a:endParaRPr>
              <a:solidFill>
                <a:srgbClr val="25316A"/>
              </a:solidFill>
              <a:latin typeface="Arial"/>
              <a:ea typeface="Arial"/>
              <a:cs typeface="Arial"/>
              <a:sym typeface="Arial"/>
            </a:endParaRPr>
          </a:p>
          <a:p>
            <a:pPr indent="-285750" lvl="0" marL="457200" rtl="0" algn="l">
              <a:lnSpc>
                <a:spcPct val="115000"/>
              </a:lnSpc>
              <a:spcBef>
                <a:spcPts val="0"/>
              </a:spcBef>
              <a:spcAft>
                <a:spcPts val="0"/>
              </a:spcAft>
              <a:buClr>
                <a:schemeClr val="dk1"/>
              </a:buClr>
              <a:buSzPts val="900"/>
              <a:buFont typeface="Arial"/>
              <a:buChar char="-"/>
            </a:pPr>
            <a:r>
              <a:rPr lang="en-GB" sz="900" u="sng">
                <a:solidFill>
                  <a:schemeClr val="hlink"/>
                </a:solidFill>
                <a:latin typeface="Arial"/>
                <a:ea typeface="Arial"/>
                <a:cs typeface="Arial"/>
                <a:sym typeface="Arial"/>
                <a:hlinkClick r:id="rId3"/>
              </a:rPr>
              <a:t>https://observablehq.com/@emileaben/what-peers-would-decrease-as-distance-to-ris-most</a:t>
            </a:r>
            <a:r>
              <a:rPr lang="en-GB" sz="900">
                <a:solidFill>
                  <a:schemeClr val="dk1"/>
                </a:solidFill>
                <a:latin typeface="Arial"/>
                <a:ea typeface="Arial"/>
                <a:cs typeface="Arial"/>
                <a:sym typeface="Arial"/>
              </a:rPr>
              <a:t> </a:t>
            </a:r>
            <a:endParaRPr b="1">
              <a:solidFill>
                <a:srgbClr val="25316A"/>
              </a:solidFill>
              <a:latin typeface="Arial"/>
              <a:ea typeface="Arial"/>
              <a:cs typeface="Arial"/>
              <a:sym typeface="Arial"/>
            </a:endParaRPr>
          </a:p>
        </p:txBody>
      </p:sp>
      <p:sp>
        <p:nvSpPr>
          <p:cNvPr id="295" name="Google Shape;295;p24"/>
          <p:cNvSpPr txBox="1"/>
          <p:nvPr/>
        </p:nvSpPr>
        <p:spPr>
          <a:xfrm>
            <a:off x="6655300" y="4070275"/>
            <a:ext cx="1812300" cy="74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25316A"/>
                </a:solidFill>
                <a:latin typeface="Verdana"/>
                <a:ea typeface="Verdana"/>
                <a:cs typeface="Verdana"/>
                <a:sym typeface="Verdana"/>
              </a:rPr>
              <a:t>Example screenshot of RIS LIVE</a:t>
            </a:r>
            <a:endParaRPr sz="1800">
              <a:solidFill>
                <a:srgbClr val="25316A"/>
              </a:solidFill>
              <a:latin typeface="Verdana"/>
              <a:ea typeface="Verdana"/>
              <a:cs typeface="Verdana"/>
              <a:sym typeface="Verdana"/>
            </a:endParaRPr>
          </a:p>
        </p:txBody>
      </p:sp>
      <p:pic>
        <p:nvPicPr>
          <p:cNvPr id="296" name="Google Shape;296;p24"/>
          <p:cNvPicPr preferRelativeResize="0"/>
          <p:nvPr/>
        </p:nvPicPr>
        <p:blipFill>
          <a:blip r:embed="rId4">
            <a:alphaModFix/>
          </a:blip>
          <a:stretch>
            <a:fillRect/>
          </a:stretch>
        </p:blipFill>
        <p:spPr>
          <a:xfrm>
            <a:off x="4638550" y="3129050"/>
            <a:ext cx="4350623" cy="19267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25"/>
          <p:cNvSpPr txBox="1"/>
          <p:nvPr>
            <p:ph idx="12" type="sldNum"/>
          </p:nvPr>
        </p:nvSpPr>
        <p:spPr>
          <a:xfrm>
            <a:off x="8326797" y="4751140"/>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GB"/>
              <a:t>‹#›</a:t>
            </a:fld>
            <a:endParaRPr/>
          </a:p>
        </p:txBody>
      </p:sp>
      <p:sp>
        <p:nvSpPr>
          <p:cNvPr id="302" name="Google Shape;302;p25"/>
          <p:cNvSpPr txBox="1"/>
          <p:nvPr>
            <p:ph idx="1" type="subTitle"/>
          </p:nvPr>
        </p:nvSpPr>
        <p:spPr>
          <a:xfrm>
            <a:off x="311700" y="1047750"/>
            <a:ext cx="5717700" cy="280800"/>
          </a:xfrm>
          <a:prstGeom prst="rect">
            <a:avLst/>
          </a:prstGeom>
        </p:spPr>
        <p:txBody>
          <a:bodyPr anchorCtr="0" anchor="t" bIns="0" lIns="0" spcFirstLastPara="1" rIns="0" wrap="square" tIns="0">
            <a:noAutofit/>
          </a:bodyPr>
          <a:lstStyle/>
          <a:p>
            <a:pPr indent="0" lvl="0" marL="0" rtl="0" algn="l">
              <a:spcBef>
                <a:spcPts val="0"/>
              </a:spcBef>
              <a:spcAft>
                <a:spcPts val="1200"/>
              </a:spcAft>
              <a:buNone/>
            </a:pPr>
            <a:r>
              <a:rPr lang="en-GB"/>
              <a:t>Does the Internet route around damage?</a:t>
            </a:r>
            <a:endParaRPr/>
          </a:p>
        </p:txBody>
      </p:sp>
      <p:sp>
        <p:nvSpPr>
          <p:cNvPr id="303" name="Google Shape;303;p25"/>
          <p:cNvSpPr txBox="1"/>
          <p:nvPr>
            <p:ph idx="2" type="body"/>
          </p:nvPr>
        </p:nvSpPr>
        <p:spPr>
          <a:xfrm>
            <a:off x="311700" y="1447800"/>
            <a:ext cx="4976700" cy="3099900"/>
          </a:xfrm>
          <a:prstGeom prst="rect">
            <a:avLst/>
          </a:prstGeom>
        </p:spPr>
        <p:txBody>
          <a:bodyPr anchorCtr="0" anchor="t" bIns="0" lIns="0" spcFirstLastPara="1" rIns="0" wrap="square" tIns="0">
            <a:noAutofit/>
          </a:bodyPr>
          <a:lstStyle/>
          <a:p>
            <a:pPr indent="-317500" lvl="0" marL="457200" rtl="0" algn="l">
              <a:spcBef>
                <a:spcPts val="0"/>
              </a:spcBef>
              <a:spcAft>
                <a:spcPts val="0"/>
              </a:spcAft>
              <a:buSzPts val="1400"/>
              <a:buChar char="●"/>
            </a:pPr>
            <a:r>
              <a:rPr lang="en-GB"/>
              <a:t>On 16 November a submarine cable got cut, on 17 November another one</a:t>
            </a:r>
            <a:endParaRPr/>
          </a:p>
          <a:p>
            <a:pPr indent="-317500" lvl="0" marL="457200" rtl="0" algn="l">
              <a:spcBef>
                <a:spcPts val="0"/>
              </a:spcBef>
              <a:spcAft>
                <a:spcPts val="0"/>
              </a:spcAft>
              <a:buSzPts val="1400"/>
              <a:buChar char="●"/>
            </a:pPr>
            <a:r>
              <a:rPr lang="en-GB"/>
              <a:t>Did the Internet route around this damage?</a:t>
            </a:r>
            <a:endParaRPr/>
          </a:p>
          <a:p>
            <a:pPr indent="-317500" lvl="0" marL="457200" rtl="0" algn="l">
              <a:spcBef>
                <a:spcPts val="0"/>
              </a:spcBef>
              <a:spcAft>
                <a:spcPts val="0"/>
              </a:spcAft>
              <a:buSzPts val="1400"/>
              <a:buChar char="●"/>
            </a:pPr>
            <a:r>
              <a:rPr lang="en-GB"/>
              <a:t>We used RIPE Atlas Anchors to investigate:</a:t>
            </a:r>
            <a:endParaRPr/>
          </a:p>
          <a:p>
            <a:pPr indent="-317500" lvl="1" marL="914400" rtl="0" algn="l">
              <a:spcBef>
                <a:spcPts val="0"/>
              </a:spcBef>
              <a:spcAft>
                <a:spcPts val="0"/>
              </a:spcAft>
              <a:buSzPts val="1400"/>
              <a:buChar char="○"/>
            </a:pPr>
            <a:r>
              <a:rPr lang="en-GB" u="sng">
                <a:solidFill>
                  <a:schemeClr val="hlink"/>
                </a:solidFill>
                <a:hlinkClick r:id="rId3"/>
              </a:rPr>
              <a:t>https://labs.ripe.net/author/emileaben/does-the-internet-route-around-damage-baltic-sea-cable-cuts/</a:t>
            </a:r>
            <a:endParaRPr/>
          </a:p>
          <a:p>
            <a:pPr indent="-317500" lvl="0" marL="457200" rtl="0" algn="l">
              <a:spcBef>
                <a:spcPts val="0"/>
              </a:spcBef>
              <a:spcAft>
                <a:spcPts val="0"/>
              </a:spcAft>
              <a:buSzPts val="1400"/>
              <a:buChar char="●"/>
            </a:pPr>
            <a:r>
              <a:rPr lang="en-GB"/>
              <a:t>Findings:</a:t>
            </a:r>
            <a:endParaRPr/>
          </a:p>
          <a:p>
            <a:pPr indent="-317500" lvl="1" marL="914400" rtl="0" algn="l">
              <a:spcBef>
                <a:spcPts val="0"/>
              </a:spcBef>
              <a:spcAft>
                <a:spcPts val="0"/>
              </a:spcAft>
              <a:buSzPts val="1400"/>
              <a:buChar char="○"/>
            </a:pPr>
            <a:r>
              <a:rPr lang="en-GB"/>
              <a:t>No increased packet loss</a:t>
            </a:r>
            <a:endParaRPr/>
          </a:p>
          <a:p>
            <a:pPr indent="-317500" lvl="1" marL="914400" rtl="0" algn="l">
              <a:spcBef>
                <a:spcPts val="0"/>
              </a:spcBef>
              <a:spcAft>
                <a:spcPts val="0"/>
              </a:spcAft>
              <a:buSzPts val="1400"/>
              <a:buChar char="○"/>
            </a:pPr>
            <a:r>
              <a:rPr lang="en-GB"/>
              <a:t>20-30% of paths had increased latency (0-20ms)</a:t>
            </a:r>
            <a:endParaRPr/>
          </a:p>
          <a:p>
            <a:pPr indent="0" lvl="0" marL="0" rtl="0" algn="l">
              <a:spcBef>
                <a:spcPts val="1200"/>
              </a:spcBef>
              <a:spcAft>
                <a:spcPts val="1200"/>
              </a:spcAft>
              <a:buNone/>
            </a:pPr>
            <a:r>
              <a:t/>
            </a:r>
            <a:endParaRPr/>
          </a:p>
        </p:txBody>
      </p:sp>
      <p:sp>
        <p:nvSpPr>
          <p:cNvPr id="304" name="Google Shape;304;p25"/>
          <p:cNvSpPr txBox="1"/>
          <p:nvPr>
            <p:ph type="title"/>
          </p:nvPr>
        </p:nvSpPr>
        <p:spPr>
          <a:xfrm>
            <a:off x="311700" y="219600"/>
            <a:ext cx="7703700" cy="27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RIPE Atlas Anchors Use Case: Submarine Cable Cuts</a:t>
            </a:r>
            <a:endParaRPr/>
          </a:p>
        </p:txBody>
      </p:sp>
      <p:pic>
        <p:nvPicPr>
          <p:cNvPr id="305" name="Google Shape;305;p25"/>
          <p:cNvPicPr preferRelativeResize="0"/>
          <p:nvPr/>
        </p:nvPicPr>
        <p:blipFill>
          <a:blip r:embed="rId4">
            <a:alphaModFix/>
          </a:blip>
          <a:stretch>
            <a:fillRect/>
          </a:stretch>
        </p:blipFill>
        <p:spPr>
          <a:xfrm>
            <a:off x="5335950" y="1686588"/>
            <a:ext cx="3383450" cy="26223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26"/>
          <p:cNvSpPr txBox="1"/>
          <p:nvPr>
            <p:ph type="title"/>
          </p:nvPr>
        </p:nvSpPr>
        <p:spPr>
          <a:xfrm>
            <a:off x="311700" y="219600"/>
            <a:ext cx="7703700" cy="2772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GB"/>
              <a:t>RIPE Atlas Anchor Deployment</a:t>
            </a:r>
            <a:endParaRPr/>
          </a:p>
        </p:txBody>
      </p:sp>
      <p:sp>
        <p:nvSpPr>
          <p:cNvPr id="311" name="Google Shape;311;p26"/>
          <p:cNvSpPr txBox="1"/>
          <p:nvPr>
            <p:ph idx="12" type="sldNum"/>
          </p:nvPr>
        </p:nvSpPr>
        <p:spPr>
          <a:xfrm>
            <a:off x="8326797" y="4751140"/>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GB"/>
              <a:t>‹#›</a:t>
            </a:fld>
            <a:endParaRPr/>
          </a:p>
        </p:txBody>
      </p:sp>
      <p:sp>
        <p:nvSpPr>
          <p:cNvPr id="312" name="Google Shape;312;p26"/>
          <p:cNvSpPr txBox="1"/>
          <p:nvPr>
            <p:ph idx="1" type="subTitle"/>
          </p:nvPr>
        </p:nvSpPr>
        <p:spPr>
          <a:xfrm>
            <a:off x="311700" y="1047750"/>
            <a:ext cx="5717700" cy="280800"/>
          </a:xfrm>
          <a:prstGeom prst="rect">
            <a:avLst/>
          </a:prstGeom>
        </p:spPr>
        <p:txBody>
          <a:bodyPr anchorCtr="0" anchor="t" bIns="0" lIns="0" spcFirstLastPara="1" rIns="0" wrap="square" tIns="0">
            <a:normAutofit/>
          </a:bodyPr>
          <a:lstStyle/>
          <a:p>
            <a:pPr indent="0" lvl="0" marL="0" rtl="0" algn="l">
              <a:spcBef>
                <a:spcPts val="0"/>
              </a:spcBef>
              <a:spcAft>
                <a:spcPts val="1200"/>
              </a:spcAft>
              <a:buNone/>
            </a:pPr>
            <a:r>
              <a:rPr lang="en-GB"/>
              <a:t>The needs for cable cut analysis</a:t>
            </a:r>
            <a:endParaRPr/>
          </a:p>
        </p:txBody>
      </p:sp>
      <p:sp>
        <p:nvSpPr>
          <p:cNvPr id="313" name="Google Shape;313;p26"/>
          <p:cNvSpPr txBox="1"/>
          <p:nvPr>
            <p:ph idx="2" type="body"/>
          </p:nvPr>
        </p:nvSpPr>
        <p:spPr>
          <a:xfrm>
            <a:off x="311700" y="1447800"/>
            <a:ext cx="3326700" cy="3043200"/>
          </a:xfrm>
          <a:prstGeom prst="rect">
            <a:avLst/>
          </a:prstGeom>
        </p:spPr>
        <p:txBody>
          <a:bodyPr anchorCtr="0" anchor="t" bIns="0" lIns="0" spcFirstLastPara="1" rIns="0" wrap="square" tIns="0">
            <a:normAutofit lnSpcReduction="10000"/>
          </a:bodyPr>
          <a:lstStyle/>
          <a:p>
            <a:pPr indent="0" lvl="0" marL="0" rtl="0" algn="l">
              <a:spcBef>
                <a:spcPts val="0"/>
              </a:spcBef>
              <a:spcAft>
                <a:spcPts val="0"/>
              </a:spcAft>
              <a:buNone/>
            </a:pPr>
            <a:r>
              <a:rPr lang="en-GB"/>
              <a:t>The Baltic Sea Cable cuts analysis was possible because a sufficient number of RIPE Atlas Anchors was deployed in the region (on both sides of the cables).</a:t>
            </a:r>
            <a:endParaRPr/>
          </a:p>
          <a:p>
            <a:pPr indent="0" lvl="0" marL="0" rtl="0" algn="l">
              <a:spcBef>
                <a:spcPts val="1200"/>
              </a:spcBef>
              <a:spcAft>
                <a:spcPts val="0"/>
              </a:spcAft>
              <a:buNone/>
            </a:pPr>
            <a:r>
              <a:rPr lang="en-GB"/>
              <a:t>We consider 5 RIPE Atlas Anchors with enough diversity to be the minimum on each side.</a:t>
            </a:r>
            <a:endParaRPr/>
          </a:p>
          <a:p>
            <a:pPr indent="0" lvl="0" marL="0" rtl="0" algn="l">
              <a:spcBef>
                <a:spcPts val="1200"/>
              </a:spcBef>
              <a:spcAft>
                <a:spcPts val="0"/>
              </a:spcAft>
              <a:buNone/>
            </a:pPr>
            <a:r>
              <a:rPr lang="en-GB"/>
              <a:t>Check out this page to see if your country needs more anchors for this type of measurement:</a:t>
            </a:r>
            <a:endParaRPr/>
          </a:p>
          <a:p>
            <a:pPr indent="0" lvl="0" marL="0" rtl="0" algn="l">
              <a:spcBef>
                <a:spcPts val="1200"/>
              </a:spcBef>
              <a:spcAft>
                <a:spcPts val="1200"/>
              </a:spcAft>
              <a:buNone/>
            </a:pPr>
            <a:r>
              <a:rPr lang="en-GB" u="sng">
                <a:solidFill>
                  <a:schemeClr val="hlink"/>
                </a:solidFill>
                <a:hlinkClick r:id="rId3"/>
              </a:rPr>
              <a:t>https://sg-pub.ripe.net/emile/tmp/cc2anchor.csv</a:t>
            </a:r>
            <a:endParaRPr/>
          </a:p>
        </p:txBody>
      </p:sp>
      <p:sp>
        <p:nvSpPr>
          <p:cNvPr id="314" name="Google Shape;314;p26"/>
          <p:cNvSpPr/>
          <p:nvPr>
            <p:ph idx="3" type="pic"/>
          </p:nvPr>
        </p:nvSpPr>
        <p:spPr>
          <a:xfrm>
            <a:off x="3943350" y="1447800"/>
            <a:ext cx="4917000" cy="3216000"/>
          </a:xfrm>
          <a:prstGeom prst="rect">
            <a:avLst/>
          </a:prstGeom>
        </p:spPr>
      </p:sp>
      <p:graphicFrame>
        <p:nvGraphicFramePr>
          <p:cNvPr id="315" name="Google Shape;315;p26"/>
          <p:cNvGraphicFramePr/>
          <p:nvPr/>
        </p:nvGraphicFramePr>
        <p:xfrm>
          <a:off x="4310775" y="1047750"/>
          <a:ext cx="3000000" cy="3000000"/>
        </p:xfrm>
        <a:graphic>
          <a:graphicData uri="http://schemas.openxmlformats.org/drawingml/2006/table">
            <a:tbl>
              <a:tblPr>
                <a:noFill/>
                <a:tableStyleId>{ECE3FA8A-5558-467D-A077-D30AB97A27B4}</a:tableStyleId>
              </a:tblPr>
              <a:tblGrid>
                <a:gridCol w="1918000"/>
                <a:gridCol w="1918550"/>
              </a:tblGrid>
              <a:tr h="614650">
                <a:tc gridSpan="2">
                  <a:txBody>
                    <a:bodyPr/>
                    <a:lstStyle/>
                    <a:p>
                      <a:pPr indent="0" lvl="0" marL="0" rtl="0" algn="l">
                        <a:spcBef>
                          <a:spcPts val="0"/>
                        </a:spcBef>
                        <a:spcAft>
                          <a:spcPts val="0"/>
                        </a:spcAft>
                        <a:buNone/>
                      </a:pPr>
                      <a:r>
                        <a:rPr b="1" lang="en-GB">
                          <a:solidFill>
                            <a:srgbClr val="151F47"/>
                          </a:solidFill>
                        </a:rPr>
                        <a:t>M</a:t>
                      </a:r>
                      <a:r>
                        <a:rPr b="1" lang="en-GB">
                          <a:solidFill>
                            <a:srgbClr val="151F47"/>
                          </a:solidFill>
                        </a:rPr>
                        <a:t>E</a:t>
                      </a:r>
                      <a:r>
                        <a:rPr b="1" lang="en-GB">
                          <a:solidFill>
                            <a:srgbClr val="151F47"/>
                          </a:solidFill>
                        </a:rPr>
                        <a:t> Countries With Less than 5 Anchors</a:t>
                      </a:r>
                      <a:endParaRPr b="1">
                        <a:solidFill>
                          <a:srgbClr val="151F47"/>
                        </a:solidFill>
                      </a:endParaRPr>
                    </a:p>
                  </a:txBody>
                  <a:tcPr marT="91425" marB="91425" marR="91425" marL="91425"/>
                </a:tc>
                <a:tc hMerge="1"/>
              </a:tr>
              <a:tr h="399525">
                <a:tc>
                  <a:txBody>
                    <a:bodyPr/>
                    <a:lstStyle/>
                    <a:p>
                      <a:pPr indent="0" lvl="0" marL="0" rtl="0" algn="l">
                        <a:spcBef>
                          <a:spcPts val="0"/>
                        </a:spcBef>
                        <a:spcAft>
                          <a:spcPts val="0"/>
                        </a:spcAft>
                        <a:buNone/>
                      </a:pPr>
                      <a:r>
                        <a:rPr lang="en-GB">
                          <a:solidFill>
                            <a:srgbClr val="151F47"/>
                          </a:solidFill>
                        </a:rPr>
                        <a:t>Bahrain</a:t>
                      </a:r>
                      <a:endParaRPr>
                        <a:solidFill>
                          <a:srgbClr val="151F47"/>
                        </a:solidFill>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GB">
                          <a:solidFill>
                            <a:srgbClr val="151F47"/>
                          </a:solidFill>
                        </a:rPr>
                        <a:t>Oman</a:t>
                      </a:r>
                      <a:endParaRPr>
                        <a:solidFill>
                          <a:srgbClr val="151F47"/>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9525">
                <a:tc>
                  <a:txBody>
                    <a:bodyPr/>
                    <a:lstStyle/>
                    <a:p>
                      <a:pPr indent="0" lvl="0" marL="0" rtl="0" algn="l">
                        <a:spcBef>
                          <a:spcPts val="0"/>
                        </a:spcBef>
                        <a:spcAft>
                          <a:spcPts val="0"/>
                        </a:spcAft>
                        <a:buNone/>
                      </a:pPr>
                      <a:r>
                        <a:rPr lang="en-GB">
                          <a:solidFill>
                            <a:srgbClr val="151F47"/>
                          </a:solidFill>
                        </a:rPr>
                        <a:t>Egypt</a:t>
                      </a:r>
                      <a:endParaRPr>
                        <a:solidFill>
                          <a:srgbClr val="151F47"/>
                        </a:solidFill>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GB">
                          <a:solidFill>
                            <a:srgbClr val="151F47"/>
                          </a:solidFill>
                        </a:rPr>
                        <a:t>Palestine</a:t>
                      </a:r>
                      <a:endParaRPr>
                        <a:solidFill>
                          <a:srgbClr val="151F47"/>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9525">
                <a:tc>
                  <a:txBody>
                    <a:bodyPr/>
                    <a:lstStyle/>
                    <a:p>
                      <a:pPr indent="0" lvl="0" marL="0" rtl="0" algn="l">
                        <a:spcBef>
                          <a:spcPts val="0"/>
                        </a:spcBef>
                        <a:spcAft>
                          <a:spcPts val="0"/>
                        </a:spcAft>
                        <a:buNone/>
                      </a:pPr>
                      <a:r>
                        <a:rPr lang="en-GB">
                          <a:solidFill>
                            <a:srgbClr val="151F47"/>
                          </a:solidFill>
                        </a:rPr>
                        <a:t>Iraq</a:t>
                      </a:r>
                      <a:endParaRPr>
                        <a:solidFill>
                          <a:srgbClr val="151F47"/>
                        </a:solidFill>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GB">
                          <a:solidFill>
                            <a:srgbClr val="151F47"/>
                          </a:solidFill>
                        </a:rPr>
                        <a:t>Qatar</a:t>
                      </a:r>
                      <a:endParaRPr>
                        <a:solidFill>
                          <a:srgbClr val="151F47"/>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9525">
                <a:tc>
                  <a:txBody>
                    <a:bodyPr/>
                    <a:lstStyle/>
                    <a:p>
                      <a:pPr indent="0" lvl="0" marL="0" rtl="0" algn="l">
                        <a:spcBef>
                          <a:spcPts val="0"/>
                        </a:spcBef>
                        <a:spcAft>
                          <a:spcPts val="0"/>
                        </a:spcAft>
                        <a:buNone/>
                      </a:pPr>
                      <a:r>
                        <a:rPr lang="en-GB">
                          <a:solidFill>
                            <a:srgbClr val="151F47"/>
                          </a:solidFill>
                        </a:rPr>
                        <a:t>Israel</a:t>
                      </a:r>
                      <a:endParaRPr>
                        <a:solidFill>
                          <a:srgbClr val="151F47"/>
                        </a:solidFill>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GB">
                          <a:solidFill>
                            <a:srgbClr val="151F47"/>
                          </a:solidFill>
                        </a:rPr>
                        <a:t>Saudi Arabia</a:t>
                      </a:r>
                      <a:endParaRPr>
                        <a:solidFill>
                          <a:srgbClr val="151F47"/>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9525">
                <a:tc>
                  <a:txBody>
                    <a:bodyPr/>
                    <a:lstStyle/>
                    <a:p>
                      <a:pPr indent="0" lvl="0" marL="0" rtl="0" algn="l">
                        <a:spcBef>
                          <a:spcPts val="0"/>
                        </a:spcBef>
                        <a:spcAft>
                          <a:spcPts val="0"/>
                        </a:spcAft>
                        <a:buNone/>
                      </a:pPr>
                      <a:r>
                        <a:rPr lang="en-GB">
                          <a:solidFill>
                            <a:srgbClr val="151F47"/>
                          </a:solidFill>
                        </a:rPr>
                        <a:t>Jordan</a:t>
                      </a:r>
                      <a:endParaRPr>
                        <a:solidFill>
                          <a:srgbClr val="151F47"/>
                        </a:solidFill>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rtl="0" algn="l">
                        <a:spcBef>
                          <a:spcPts val="0"/>
                        </a:spcBef>
                        <a:spcAft>
                          <a:spcPts val="0"/>
                        </a:spcAft>
                        <a:buNone/>
                      </a:pPr>
                      <a:r>
                        <a:rPr lang="en-GB">
                          <a:solidFill>
                            <a:srgbClr val="151F47"/>
                          </a:solidFill>
                        </a:rPr>
                        <a:t>Syria</a:t>
                      </a:r>
                      <a:endParaRPr>
                        <a:solidFill>
                          <a:srgbClr val="151F47"/>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9525">
                <a:tc>
                  <a:txBody>
                    <a:bodyPr/>
                    <a:lstStyle/>
                    <a:p>
                      <a:pPr indent="0" lvl="0" marL="0" rtl="0" algn="l">
                        <a:spcBef>
                          <a:spcPts val="0"/>
                        </a:spcBef>
                        <a:spcAft>
                          <a:spcPts val="0"/>
                        </a:spcAft>
                        <a:buNone/>
                      </a:pPr>
                      <a:r>
                        <a:rPr lang="en-GB">
                          <a:solidFill>
                            <a:srgbClr val="151F47"/>
                          </a:solidFill>
                        </a:rPr>
                        <a:t>Kuwait</a:t>
                      </a:r>
                      <a:endParaRPr>
                        <a:solidFill>
                          <a:srgbClr val="151F47"/>
                        </a:solidFill>
                      </a:endParaRPr>
                    </a:p>
                  </a:txBody>
                  <a:tcPr marT="91425" marB="91425" marR="91425" marL="91425"/>
                </a:tc>
                <a:tc>
                  <a:txBody>
                    <a:bodyPr/>
                    <a:lstStyle/>
                    <a:p>
                      <a:pPr indent="0" lvl="0" marL="0" rtl="0" algn="l">
                        <a:spcBef>
                          <a:spcPts val="0"/>
                        </a:spcBef>
                        <a:spcAft>
                          <a:spcPts val="0"/>
                        </a:spcAft>
                        <a:buNone/>
                      </a:pPr>
                      <a:r>
                        <a:rPr lang="en-GB">
                          <a:solidFill>
                            <a:srgbClr val="151F47"/>
                          </a:solidFill>
                        </a:rPr>
                        <a:t>Yemen</a:t>
                      </a:r>
                      <a:endParaRPr>
                        <a:solidFill>
                          <a:srgbClr val="151F47"/>
                        </a:solidFill>
                      </a:endParaRPr>
                    </a:p>
                  </a:txBody>
                  <a:tcPr marT="91425" marB="91425" marR="91425" marL="91425">
                    <a:lnT cap="flat" cmpd="sng" w="9525">
                      <a:solidFill>
                        <a:srgbClr val="9E9E9E"/>
                      </a:solidFill>
                      <a:prstDash val="solid"/>
                      <a:round/>
                      <a:headEnd len="sm" w="sm" type="none"/>
                      <a:tailEnd len="sm" w="sm" type="none"/>
                    </a:lnT>
                  </a:tcPr>
                </a:tc>
              </a:tr>
              <a:tr h="399525">
                <a:tc>
                  <a:txBody>
                    <a:bodyPr/>
                    <a:lstStyle/>
                    <a:p>
                      <a:pPr indent="0" lvl="0" marL="0" rtl="0" algn="l">
                        <a:spcBef>
                          <a:spcPts val="0"/>
                        </a:spcBef>
                        <a:spcAft>
                          <a:spcPts val="0"/>
                        </a:spcAft>
                        <a:buClr>
                          <a:schemeClr val="dk1"/>
                        </a:buClr>
                        <a:buSzPts val="1100"/>
                        <a:buFont typeface="Arial"/>
                        <a:buNone/>
                      </a:pPr>
                      <a:r>
                        <a:rPr lang="en-GB">
                          <a:solidFill>
                            <a:srgbClr val="151F47"/>
                          </a:solidFill>
                        </a:rPr>
                        <a:t>Lebanon</a:t>
                      </a:r>
                      <a:endParaRPr>
                        <a:solidFill>
                          <a:srgbClr val="151F47"/>
                        </a:solidFill>
                      </a:endParaRPr>
                    </a:p>
                  </a:txBody>
                  <a:tcPr marT="91425" marB="91425" marR="91425" marL="91425"/>
                </a:tc>
                <a:tc>
                  <a:txBody>
                    <a:bodyPr/>
                    <a:lstStyle/>
                    <a:p>
                      <a:pPr indent="0" lvl="0" marL="0" rtl="0" algn="l">
                        <a:spcBef>
                          <a:spcPts val="0"/>
                        </a:spcBef>
                        <a:spcAft>
                          <a:spcPts val="0"/>
                        </a:spcAft>
                        <a:buNone/>
                      </a:pPr>
                      <a:r>
                        <a:t/>
                      </a:r>
                      <a:endParaRPr>
                        <a:solidFill>
                          <a:srgbClr val="151F47"/>
                        </a:solidFill>
                      </a:endParaRPr>
                    </a:p>
                  </a:txBody>
                  <a:tcPr marT="91425" marB="91425" marR="91425" marL="91425"/>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5"/>
        </a:solidFill>
      </p:bgPr>
    </p:bg>
    <p:spTree>
      <p:nvGrpSpPr>
        <p:cNvPr id="319" name="Shape 319"/>
        <p:cNvGrpSpPr/>
        <p:nvPr/>
      </p:nvGrpSpPr>
      <p:grpSpPr>
        <a:xfrm>
          <a:off x="0" y="0"/>
          <a:ext cx="0" cy="0"/>
          <a:chOff x="0" y="0"/>
          <a:chExt cx="0" cy="0"/>
        </a:xfrm>
      </p:grpSpPr>
      <p:sp>
        <p:nvSpPr>
          <p:cNvPr id="320" name="Google Shape;320;p27"/>
          <p:cNvSpPr txBox="1"/>
          <p:nvPr>
            <p:ph idx="12" type="sldNum"/>
          </p:nvPr>
        </p:nvSpPr>
        <p:spPr>
          <a:xfrm>
            <a:off x="8326797" y="4751140"/>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GB"/>
              <a:t>‹#›</a:t>
            </a:fld>
            <a:endParaRPr sz="800"/>
          </a:p>
        </p:txBody>
      </p:sp>
      <p:sp>
        <p:nvSpPr>
          <p:cNvPr id="321" name="Google Shape;321;p27"/>
          <p:cNvSpPr txBox="1"/>
          <p:nvPr>
            <p:ph type="title"/>
          </p:nvPr>
        </p:nvSpPr>
        <p:spPr>
          <a:xfrm>
            <a:off x="311700" y="219600"/>
            <a:ext cx="7703700" cy="27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Hand-On Solution - Be Proactive with RIPE Atlas</a:t>
            </a:r>
            <a:endParaRPr/>
          </a:p>
          <a:p>
            <a:pPr indent="0" lvl="0" marL="0" rtl="0" algn="l">
              <a:spcBef>
                <a:spcPts val="0"/>
              </a:spcBef>
              <a:spcAft>
                <a:spcPts val="0"/>
              </a:spcAft>
              <a:buNone/>
            </a:pPr>
            <a:r>
              <a:t/>
            </a:r>
            <a:endParaRPr/>
          </a:p>
        </p:txBody>
      </p:sp>
      <p:grpSp>
        <p:nvGrpSpPr>
          <p:cNvPr id="322" name="Google Shape;322;p27"/>
          <p:cNvGrpSpPr/>
          <p:nvPr/>
        </p:nvGrpSpPr>
        <p:grpSpPr>
          <a:xfrm>
            <a:off x="464117" y="1427499"/>
            <a:ext cx="2509200" cy="2461248"/>
            <a:chOff x="994410" y="1275125"/>
            <a:chExt cx="1800000" cy="2880000"/>
          </a:xfrm>
        </p:grpSpPr>
        <p:sp>
          <p:nvSpPr>
            <p:cNvPr id="323" name="Google Shape;323;p27"/>
            <p:cNvSpPr/>
            <p:nvPr/>
          </p:nvSpPr>
          <p:spPr>
            <a:xfrm>
              <a:off x="994410" y="1275125"/>
              <a:ext cx="1800000" cy="2880000"/>
            </a:xfrm>
            <a:prstGeom prst="rect">
              <a:avLst/>
            </a:prstGeom>
            <a:solidFill>
              <a:srgbClr val="25316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sp>
          <p:nvSpPr>
            <p:cNvPr id="324" name="Google Shape;324;p27"/>
            <p:cNvSpPr txBox="1"/>
            <p:nvPr/>
          </p:nvSpPr>
          <p:spPr>
            <a:xfrm>
              <a:off x="994410" y="2675650"/>
              <a:ext cx="1800000" cy="7926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lang="en-GB" sz="1100">
                  <a:solidFill>
                    <a:schemeClr val="lt1"/>
                  </a:solidFill>
                  <a:latin typeface="Verdana"/>
                  <a:ea typeface="Verdana"/>
                  <a:cs typeface="Verdana"/>
                  <a:sym typeface="Verdana"/>
                </a:rPr>
                <a:t>Run 6 types of measurements to </a:t>
              </a:r>
              <a:r>
                <a:rPr b="1" lang="en-GB" sz="1100">
                  <a:solidFill>
                    <a:srgbClr val="FAAD1B"/>
                  </a:solidFill>
                  <a:latin typeface="Verdana"/>
                  <a:ea typeface="Verdana"/>
                  <a:cs typeface="Verdana"/>
                  <a:sym typeface="Verdana"/>
                </a:rPr>
                <a:t>any</a:t>
              </a:r>
              <a:r>
                <a:rPr lang="en-GB" sz="1100">
                  <a:solidFill>
                    <a:schemeClr val="lt1"/>
                  </a:solidFill>
                  <a:latin typeface="Verdana"/>
                  <a:ea typeface="Verdana"/>
                  <a:cs typeface="Verdana"/>
                  <a:sym typeface="Verdana"/>
                </a:rPr>
                <a:t> target, with </a:t>
              </a:r>
              <a:r>
                <a:rPr b="1" lang="en-GB" sz="1100">
                  <a:solidFill>
                    <a:srgbClr val="FAAD1B"/>
                  </a:solidFill>
                  <a:latin typeface="Verdana"/>
                  <a:ea typeface="Verdana"/>
                  <a:cs typeface="Verdana"/>
                  <a:sym typeface="Verdana"/>
                </a:rPr>
                <a:t>views</a:t>
              </a:r>
              <a:r>
                <a:rPr lang="en-GB" sz="1100">
                  <a:solidFill>
                    <a:schemeClr val="lt1"/>
                  </a:solidFill>
                  <a:latin typeface="Verdana"/>
                  <a:ea typeface="Verdana"/>
                  <a:cs typeface="Verdana"/>
                  <a:sym typeface="Verdana"/>
                </a:rPr>
                <a:t> from </a:t>
              </a:r>
              <a:r>
                <a:rPr b="1" lang="en-GB" sz="1100">
                  <a:solidFill>
                    <a:srgbClr val="FAAD1B"/>
                  </a:solidFill>
                  <a:latin typeface="Verdana"/>
                  <a:ea typeface="Verdana"/>
                  <a:cs typeface="Verdana"/>
                  <a:sym typeface="Verdana"/>
                </a:rPr>
                <a:t>outside</a:t>
              </a:r>
              <a:r>
                <a:rPr lang="en-GB" sz="1100">
                  <a:solidFill>
                    <a:schemeClr val="lt1"/>
                  </a:solidFill>
                  <a:latin typeface="Verdana"/>
                  <a:ea typeface="Verdana"/>
                  <a:cs typeface="Verdana"/>
                  <a:sym typeface="Verdana"/>
                </a:rPr>
                <a:t> your network</a:t>
              </a:r>
              <a:endParaRPr sz="1100">
                <a:solidFill>
                  <a:schemeClr val="lt1"/>
                </a:solidFill>
                <a:latin typeface="Verdana"/>
                <a:ea typeface="Verdana"/>
                <a:cs typeface="Verdana"/>
                <a:sym typeface="Verdana"/>
              </a:endParaRPr>
            </a:p>
          </p:txBody>
        </p:sp>
        <p:sp>
          <p:nvSpPr>
            <p:cNvPr id="325" name="Google Shape;325;p27"/>
            <p:cNvSpPr txBox="1"/>
            <p:nvPr/>
          </p:nvSpPr>
          <p:spPr>
            <a:xfrm>
              <a:off x="994410" y="1930290"/>
              <a:ext cx="1800000" cy="648300"/>
            </a:xfrm>
            <a:prstGeom prst="rect">
              <a:avLst/>
            </a:prstGeom>
            <a:noFill/>
            <a:ln>
              <a:noFill/>
            </a:ln>
          </p:spPr>
          <p:txBody>
            <a:bodyPr anchorCtr="0" anchor="t" bIns="0" lIns="0" spcFirstLastPara="1" rIns="0" wrap="square" tIns="0">
              <a:noAutofit/>
            </a:bodyPr>
            <a:lstStyle/>
            <a:p>
              <a:pPr indent="0" lvl="0" marL="0" marR="0" rtl="0" algn="ctr">
                <a:lnSpc>
                  <a:spcPct val="130000"/>
                </a:lnSpc>
                <a:spcBef>
                  <a:spcPts val="0"/>
                </a:spcBef>
                <a:spcAft>
                  <a:spcPts val="0"/>
                </a:spcAft>
                <a:buNone/>
              </a:pPr>
              <a:r>
                <a:rPr b="1" lang="en-GB" sz="2300">
                  <a:solidFill>
                    <a:srgbClr val="F26738"/>
                  </a:solidFill>
                  <a:latin typeface="Verdana"/>
                  <a:ea typeface="Verdana"/>
                  <a:cs typeface="Verdana"/>
                  <a:sym typeface="Verdana"/>
                </a:rPr>
                <a:t>Measurements</a:t>
              </a:r>
              <a:endParaRPr b="1" sz="2300">
                <a:solidFill>
                  <a:srgbClr val="F26738"/>
                </a:solidFill>
                <a:latin typeface="Verdana"/>
                <a:ea typeface="Verdana"/>
                <a:cs typeface="Verdana"/>
                <a:sym typeface="Verdana"/>
              </a:endParaRPr>
            </a:p>
          </p:txBody>
        </p:sp>
      </p:grpSp>
      <p:grpSp>
        <p:nvGrpSpPr>
          <p:cNvPr id="326" name="Google Shape;326;p27"/>
          <p:cNvGrpSpPr/>
          <p:nvPr/>
        </p:nvGrpSpPr>
        <p:grpSpPr>
          <a:xfrm>
            <a:off x="5791509" y="1427499"/>
            <a:ext cx="2798100" cy="2461248"/>
            <a:chOff x="994410" y="1275125"/>
            <a:chExt cx="1800000" cy="2880000"/>
          </a:xfrm>
        </p:grpSpPr>
        <p:sp>
          <p:nvSpPr>
            <p:cNvPr id="327" name="Google Shape;327;p27"/>
            <p:cNvSpPr/>
            <p:nvPr/>
          </p:nvSpPr>
          <p:spPr>
            <a:xfrm>
              <a:off x="994410" y="1275125"/>
              <a:ext cx="1800000" cy="2880000"/>
            </a:xfrm>
            <a:prstGeom prst="rect">
              <a:avLst/>
            </a:prstGeom>
            <a:solidFill>
              <a:srgbClr val="25316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sp>
          <p:nvSpPr>
            <p:cNvPr id="328" name="Google Shape;328;p27"/>
            <p:cNvSpPr txBox="1"/>
            <p:nvPr/>
          </p:nvSpPr>
          <p:spPr>
            <a:xfrm>
              <a:off x="1044228" y="2485780"/>
              <a:ext cx="1680600" cy="9825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lang="en-GB" sz="1100">
                  <a:solidFill>
                    <a:schemeClr val="lt1"/>
                  </a:solidFill>
                  <a:latin typeface="Verdana"/>
                  <a:ea typeface="Verdana"/>
                  <a:cs typeface="Verdana"/>
                  <a:sym typeface="Verdana"/>
                </a:rPr>
                <a:t>Accessible</a:t>
              </a:r>
              <a:r>
                <a:rPr lang="en-GB" sz="1100">
                  <a:solidFill>
                    <a:schemeClr val="lt1"/>
                  </a:solidFill>
                  <a:latin typeface="Verdana"/>
                  <a:ea typeface="Verdana"/>
                  <a:cs typeface="Verdana"/>
                  <a:sym typeface="Verdana"/>
                </a:rPr>
                <a:t> via WEB GUI, API, CLI tools. Can be the basis for your own tools</a:t>
              </a:r>
              <a:endParaRPr sz="1100">
                <a:solidFill>
                  <a:schemeClr val="lt1"/>
                </a:solidFill>
                <a:latin typeface="Verdana"/>
                <a:ea typeface="Verdana"/>
                <a:cs typeface="Verdana"/>
                <a:sym typeface="Verdana"/>
              </a:endParaRPr>
            </a:p>
          </p:txBody>
        </p:sp>
        <p:sp>
          <p:nvSpPr>
            <p:cNvPr id="329" name="Google Shape;329;p27"/>
            <p:cNvSpPr txBox="1"/>
            <p:nvPr/>
          </p:nvSpPr>
          <p:spPr>
            <a:xfrm>
              <a:off x="994410" y="1930290"/>
              <a:ext cx="1800000" cy="648300"/>
            </a:xfrm>
            <a:prstGeom prst="rect">
              <a:avLst/>
            </a:prstGeom>
            <a:noFill/>
            <a:ln>
              <a:noFill/>
            </a:ln>
          </p:spPr>
          <p:txBody>
            <a:bodyPr anchorCtr="0" anchor="t" bIns="0" lIns="0" spcFirstLastPara="1" rIns="0" wrap="square" tIns="0">
              <a:noAutofit/>
            </a:bodyPr>
            <a:lstStyle/>
            <a:p>
              <a:pPr indent="0" lvl="0" marL="0" marR="0" rtl="0" algn="ctr">
                <a:lnSpc>
                  <a:spcPct val="130000"/>
                </a:lnSpc>
                <a:spcBef>
                  <a:spcPts val="0"/>
                </a:spcBef>
                <a:spcAft>
                  <a:spcPts val="0"/>
                </a:spcAft>
                <a:buNone/>
              </a:pPr>
              <a:r>
                <a:rPr b="1" lang="en-GB" sz="2700">
                  <a:solidFill>
                    <a:srgbClr val="F26738"/>
                  </a:solidFill>
                  <a:latin typeface="Verdana"/>
                  <a:ea typeface="Verdana"/>
                  <a:cs typeface="Verdana"/>
                  <a:sym typeface="Verdana"/>
                </a:rPr>
                <a:t>Access</a:t>
              </a:r>
              <a:endParaRPr b="1" sz="2700">
                <a:solidFill>
                  <a:srgbClr val="F26738"/>
                </a:solidFill>
                <a:latin typeface="Verdana"/>
                <a:ea typeface="Verdana"/>
                <a:cs typeface="Verdana"/>
                <a:sym typeface="Verdana"/>
              </a:endParaRPr>
            </a:p>
          </p:txBody>
        </p:sp>
      </p:grpSp>
      <p:grpSp>
        <p:nvGrpSpPr>
          <p:cNvPr id="330" name="Google Shape;330;p27"/>
          <p:cNvGrpSpPr/>
          <p:nvPr/>
        </p:nvGrpSpPr>
        <p:grpSpPr>
          <a:xfrm>
            <a:off x="3076288" y="1427499"/>
            <a:ext cx="2612285" cy="2461248"/>
            <a:chOff x="994410" y="1275126"/>
            <a:chExt cx="2036710" cy="2880000"/>
          </a:xfrm>
        </p:grpSpPr>
        <p:sp>
          <p:nvSpPr>
            <p:cNvPr id="331" name="Google Shape;331;p27"/>
            <p:cNvSpPr/>
            <p:nvPr/>
          </p:nvSpPr>
          <p:spPr>
            <a:xfrm>
              <a:off x="994413" y="1275126"/>
              <a:ext cx="2036700" cy="2880000"/>
            </a:xfrm>
            <a:prstGeom prst="rect">
              <a:avLst/>
            </a:prstGeom>
            <a:solidFill>
              <a:srgbClr val="25316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sp>
          <p:nvSpPr>
            <p:cNvPr id="332" name="Google Shape;332;p27"/>
            <p:cNvSpPr txBox="1"/>
            <p:nvPr/>
          </p:nvSpPr>
          <p:spPr>
            <a:xfrm>
              <a:off x="994410" y="2675650"/>
              <a:ext cx="1800000" cy="7926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lang="en-GB" sz="1100">
                  <a:solidFill>
                    <a:schemeClr val="lt1"/>
                  </a:solidFill>
                  <a:latin typeface="Verdana"/>
                  <a:ea typeface="Verdana"/>
                  <a:cs typeface="Verdana"/>
                  <a:sym typeface="Verdana"/>
                </a:rPr>
                <a:t>Over 12K global probes, credit system and </a:t>
              </a:r>
              <a:r>
                <a:rPr b="1" lang="en-GB" sz="1100">
                  <a:solidFill>
                    <a:srgbClr val="FAAD1B"/>
                  </a:solidFill>
                  <a:latin typeface="Verdana"/>
                  <a:ea typeface="Verdana"/>
                  <a:cs typeface="Verdana"/>
                  <a:sym typeface="Verdana"/>
                </a:rPr>
                <a:t>trusted source</a:t>
              </a:r>
              <a:endParaRPr b="1" sz="1100">
                <a:solidFill>
                  <a:srgbClr val="FAAD1B"/>
                </a:solidFill>
                <a:latin typeface="Verdana"/>
                <a:ea typeface="Verdana"/>
                <a:cs typeface="Verdana"/>
                <a:sym typeface="Verdana"/>
              </a:endParaRPr>
            </a:p>
          </p:txBody>
        </p:sp>
        <p:sp>
          <p:nvSpPr>
            <p:cNvPr id="333" name="Google Shape;333;p27"/>
            <p:cNvSpPr txBox="1"/>
            <p:nvPr/>
          </p:nvSpPr>
          <p:spPr>
            <a:xfrm>
              <a:off x="994420" y="1930287"/>
              <a:ext cx="2036700" cy="648300"/>
            </a:xfrm>
            <a:prstGeom prst="rect">
              <a:avLst/>
            </a:prstGeom>
            <a:noFill/>
            <a:ln>
              <a:noFill/>
            </a:ln>
          </p:spPr>
          <p:txBody>
            <a:bodyPr anchorCtr="0" anchor="t" bIns="0" lIns="0" spcFirstLastPara="1" rIns="0" wrap="square" tIns="0">
              <a:noAutofit/>
            </a:bodyPr>
            <a:lstStyle/>
            <a:p>
              <a:pPr indent="0" lvl="0" marL="0" marR="0" rtl="0" algn="ctr">
                <a:lnSpc>
                  <a:spcPct val="130000"/>
                </a:lnSpc>
                <a:spcBef>
                  <a:spcPts val="0"/>
                </a:spcBef>
                <a:spcAft>
                  <a:spcPts val="0"/>
                </a:spcAft>
                <a:buNone/>
              </a:pPr>
              <a:r>
                <a:rPr b="1" lang="en-GB" sz="2500">
                  <a:solidFill>
                    <a:srgbClr val="F26738"/>
                  </a:solidFill>
                  <a:latin typeface="Verdana"/>
                  <a:ea typeface="Verdana"/>
                  <a:cs typeface="Verdana"/>
                  <a:sym typeface="Verdana"/>
                </a:rPr>
                <a:t>Coverage</a:t>
              </a:r>
              <a:endParaRPr b="1" sz="2500">
                <a:solidFill>
                  <a:srgbClr val="F26738"/>
                </a:solidFill>
                <a:latin typeface="Verdana"/>
                <a:ea typeface="Verdana"/>
                <a:cs typeface="Verdana"/>
                <a:sym typeface="Verdana"/>
              </a:endParaRPr>
            </a:p>
          </p:txBody>
        </p:sp>
        <p:sp>
          <p:nvSpPr>
            <p:cNvPr id="334" name="Google Shape;334;p27"/>
            <p:cNvSpPr/>
            <p:nvPr/>
          </p:nvSpPr>
          <p:spPr>
            <a:xfrm rot="1804602">
              <a:off x="1750611" y="3725312"/>
              <a:ext cx="192753" cy="174183"/>
            </a:xfrm>
            <a:prstGeom prst="hexagon">
              <a:avLst>
                <a:gd fmla="val 28852" name="adj"/>
                <a:gd fmla="val 115470" name="vf"/>
              </a:avLst>
            </a:prstGeom>
            <a:solidFill>
              <a:srgbClr val="F2673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grpSp>
      <p:sp>
        <p:nvSpPr>
          <p:cNvPr id="335" name="Google Shape;335;p27"/>
          <p:cNvSpPr/>
          <p:nvPr/>
        </p:nvSpPr>
        <p:spPr>
          <a:xfrm rot="1265480">
            <a:off x="1604100" y="3445988"/>
            <a:ext cx="229259" cy="170574"/>
          </a:xfrm>
          <a:prstGeom prst="hexagon">
            <a:avLst>
              <a:gd fmla="val 28852" name="adj"/>
              <a:gd fmla="val 115470" name="vf"/>
            </a:avLst>
          </a:prstGeom>
          <a:solidFill>
            <a:srgbClr val="F2673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sp>
        <p:nvSpPr>
          <p:cNvPr id="336" name="Google Shape;336;p27"/>
          <p:cNvSpPr/>
          <p:nvPr/>
        </p:nvSpPr>
        <p:spPr>
          <a:xfrm rot="1265480">
            <a:off x="7155050" y="3445988"/>
            <a:ext cx="229259" cy="170574"/>
          </a:xfrm>
          <a:prstGeom prst="hexagon">
            <a:avLst>
              <a:gd fmla="val 28852" name="adj"/>
              <a:gd fmla="val 115470" name="vf"/>
            </a:avLst>
          </a:prstGeom>
          <a:solidFill>
            <a:srgbClr val="F2673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sp>
        <p:nvSpPr>
          <p:cNvPr id="337" name="Google Shape;337;p27"/>
          <p:cNvSpPr txBox="1"/>
          <p:nvPr/>
        </p:nvSpPr>
        <p:spPr>
          <a:xfrm>
            <a:off x="311700" y="823550"/>
            <a:ext cx="8563800" cy="2772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None/>
            </a:pPr>
            <a:r>
              <a:rPr b="1" lang="en-GB" sz="1800">
                <a:solidFill>
                  <a:srgbClr val="F26738"/>
                </a:solidFill>
                <a:latin typeface="Verdana"/>
                <a:ea typeface="Verdana"/>
                <a:cs typeface="Verdana"/>
                <a:sym typeface="Verdana"/>
              </a:rPr>
              <a:t>Global </a:t>
            </a:r>
            <a:r>
              <a:rPr b="1" lang="en-GB" sz="1800">
                <a:solidFill>
                  <a:srgbClr val="F26738"/>
                </a:solidFill>
                <a:latin typeface="Verdana"/>
                <a:ea typeface="Verdana"/>
                <a:cs typeface="Verdana"/>
                <a:sym typeface="Verdana"/>
              </a:rPr>
              <a:t>n</a:t>
            </a:r>
            <a:r>
              <a:rPr b="1" lang="en-GB" sz="1800">
                <a:solidFill>
                  <a:srgbClr val="F26738"/>
                </a:solidFill>
                <a:latin typeface="Verdana"/>
                <a:ea typeface="Verdana"/>
                <a:cs typeface="Verdana"/>
                <a:sym typeface="Verdana"/>
              </a:rPr>
              <a:t>etwork of sensors monitoring Internet paths in real time</a:t>
            </a:r>
            <a:endParaRPr b="1" sz="1800">
              <a:solidFill>
                <a:srgbClr val="F26738"/>
              </a:solidFill>
              <a:latin typeface="Verdana"/>
              <a:ea typeface="Verdana"/>
              <a:cs typeface="Verdana"/>
              <a:sym typeface="Verdan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28"/>
          <p:cNvSpPr txBox="1"/>
          <p:nvPr>
            <p:ph idx="12" type="sldNum"/>
          </p:nvPr>
        </p:nvSpPr>
        <p:spPr>
          <a:xfrm>
            <a:off x="8326797" y="4751140"/>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GB"/>
              <a:t>‹#›</a:t>
            </a:fld>
            <a:endParaRPr/>
          </a:p>
        </p:txBody>
      </p:sp>
      <p:sp>
        <p:nvSpPr>
          <p:cNvPr id="343" name="Google Shape;343;p28"/>
          <p:cNvSpPr txBox="1"/>
          <p:nvPr>
            <p:ph idx="2" type="body"/>
          </p:nvPr>
        </p:nvSpPr>
        <p:spPr>
          <a:xfrm>
            <a:off x="5038600" y="819550"/>
            <a:ext cx="4105500" cy="1716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u="sng">
                <a:solidFill>
                  <a:schemeClr val="hlink"/>
                </a:solidFill>
                <a:hlinkClick r:id="rId3"/>
              </a:rPr>
              <a:t>https://atlas.ripe.net/measurements/form/</a:t>
            </a:r>
            <a:endParaRPr/>
          </a:p>
          <a:p>
            <a:pPr indent="-317500" lvl="0" marL="457200" rtl="0" algn="l">
              <a:spcBef>
                <a:spcPts val="1200"/>
              </a:spcBef>
              <a:spcAft>
                <a:spcPts val="0"/>
              </a:spcAft>
              <a:buSzPts val="1400"/>
              <a:buAutoNum type="arabicPeriod"/>
            </a:pPr>
            <a:r>
              <a:rPr lang="en-GB"/>
              <a:t>Create a RIPE NCC SSO account</a:t>
            </a:r>
            <a:endParaRPr/>
          </a:p>
          <a:p>
            <a:pPr indent="-317500" lvl="0" marL="457200" rtl="0" algn="l">
              <a:spcBef>
                <a:spcPts val="0"/>
              </a:spcBef>
              <a:spcAft>
                <a:spcPts val="0"/>
              </a:spcAft>
              <a:buSzPts val="1400"/>
              <a:buAutoNum type="arabicPeriod"/>
            </a:pPr>
            <a:r>
              <a:rPr lang="en-GB"/>
              <a:t>Redeem 200K credits </a:t>
            </a:r>
            <a:r>
              <a:rPr b="1" lang="en-GB"/>
              <a:t>MENOG2024 </a:t>
            </a:r>
            <a:endParaRPr b="1"/>
          </a:p>
          <a:p>
            <a:pPr indent="-317500" lvl="0" marL="457200" rtl="0" algn="l">
              <a:spcBef>
                <a:spcPts val="0"/>
              </a:spcBef>
              <a:spcAft>
                <a:spcPts val="0"/>
              </a:spcAft>
              <a:buSzPts val="1400"/>
              <a:buAutoNum type="arabicPeriod"/>
            </a:pPr>
            <a:r>
              <a:rPr lang="en-GB"/>
              <a:t>Get started:</a:t>
            </a:r>
            <a:endParaRPr/>
          </a:p>
        </p:txBody>
      </p:sp>
      <p:sp>
        <p:nvSpPr>
          <p:cNvPr id="344" name="Google Shape;344;p28"/>
          <p:cNvSpPr txBox="1"/>
          <p:nvPr>
            <p:ph type="title"/>
          </p:nvPr>
        </p:nvSpPr>
        <p:spPr>
          <a:xfrm>
            <a:off x="211500" y="228175"/>
            <a:ext cx="7703700" cy="27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Try It Yourself: Create a Measurement</a:t>
            </a:r>
            <a:endParaRPr/>
          </a:p>
        </p:txBody>
      </p:sp>
      <p:pic>
        <p:nvPicPr>
          <p:cNvPr id="345" name="Google Shape;345;p28"/>
          <p:cNvPicPr preferRelativeResize="0"/>
          <p:nvPr/>
        </p:nvPicPr>
        <p:blipFill>
          <a:blip r:embed="rId4">
            <a:alphaModFix/>
          </a:blip>
          <a:stretch>
            <a:fillRect/>
          </a:stretch>
        </p:blipFill>
        <p:spPr>
          <a:xfrm>
            <a:off x="211499" y="762725"/>
            <a:ext cx="4715048" cy="4076999"/>
          </a:xfrm>
          <a:prstGeom prst="rect">
            <a:avLst/>
          </a:prstGeom>
          <a:noFill/>
          <a:ln>
            <a:noFill/>
          </a:ln>
        </p:spPr>
      </p:pic>
      <p:pic>
        <p:nvPicPr>
          <p:cNvPr id="346" name="Google Shape;346;p28"/>
          <p:cNvPicPr preferRelativeResize="0"/>
          <p:nvPr/>
        </p:nvPicPr>
        <p:blipFill>
          <a:blip r:embed="rId5">
            <a:alphaModFix/>
          </a:blip>
          <a:stretch>
            <a:fillRect/>
          </a:stretch>
        </p:blipFill>
        <p:spPr>
          <a:xfrm>
            <a:off x="5038597" y="2818200"/>
            <a:ext cx="3912653" cy="2021537"/>
          </a:xfrm>
          <a:prstGeom prst="rect">
            <a:avLst/>
          </a:prstGeom>
          <a:noFill/>
          <a:ln>
            <a:noFill/>
          </a:ln>
        </p:spPr>
      </p:pic>
      <p:pic>
        <p:nvPicPr>
          <p:cNvPr id="347" name="Google Shape;347;p28"/>
          <p:cNvPicPr preferRelativeResize="0"/>
          <p:nvPr/>
        </p:nvPicPr>
        <p:blipFill>
          <a:blip r:embed="rId6">
            <a:alphaModFix/>
          </a:blip>
          <a:stretch>
            <a:fillRect/>
          </a:stretch>
        </p:blipFill>
        <p:spPr>
          <a:xfrm>
            <a:off x="7915200" y="1903350"/>
            <a:ext cx="723825" cy="7238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29"/>
          <p:cNvSpPr txBox="1"/>
          <p:nvPr>
            <p:ph idx="12" type="sldNum"/>
          </p:nvPr>
        </p:nvSpPr>
        <p:spPr>
          <a:xfrm>
            <a:off x="8326797" y="4751140"/>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GB"/>
              <a:t>‹#›</a:t>
            </a:fld>
            <a:endParaRPr/>
          </a:p>
        </p:txBody>
      </p:sp>
      <p:sp>
        <p:nvSpPr>
          <p:cNvPr id="353" name="Google Shape;353;p29"/>
          <p:cNvSpPr txBox="1"/>
          <p:nvPr>
            <p:ph type="title"/>
          </p:nvPr>
        </p:nvSpPr>
        <p:spPr>
          <a:xfrm>
            <a:off x="211500" y="228175"/>
            <a:ext cx="7703700" cy="27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Analysing Results</a:t>
            </a:r>
            <a:endParaRPr/>
          </a:p>
        </p:txBody>
      </p:sp>
      <p:pic>
        <p:nvPicPr>
          <p:cNvPr id="354" name="Google Shape;354;p29"/>
          <p:cNvPicPr preferRelativeResize="0"/>
          <p:nvPr/>
        </p:nvPicPr>
        <p:blipFill>
          <a:blip r:embed="rId3">
            <a:alphaModFix/>
          </a:blip>
          <a:stretch>
            <a:fillRect/>
          </a:stretch>
        </p:blipFill>
        <p:spPr>
          <a:xfrm>
            <a:off x="350375" y="756675"/>
            <a:ext cx="5609276" cy="39944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5"/>
        </a:solidFill>
      </p:bgPr>
    </p:bg>
    <p:spTree>
      <p:nvGrpSpPr>
        <p:cNvPr id="358" name="Shape 358"/>
        <p:cNvGrpSpPr/>
        <p:nvPr/>
      </p:nvGrpSpPr>
      <p:grpSpPr>
        <a:xfrm>
          <a:off x="0" y="0"/>
          <a:ext cx="0" cy="0"/>
          <a:chOff x="0" y="0"/>
          <a:chExt cx="0" cy="0"/>
        </a:xfrm>
      </p:grpSpPr>
      <p:sp>
        <p:nvSpPr>
          <p:cNvPr id="359" name="Google Shape;359;p30"/>
          <p:cNvSpPr txBox="1"/>
          <p:nvPr>
            <p:ph idx="12" type="sldNum"/>
          </p:nvPr>
        </p:nvSpPr>
        <p:spPr>
          <a:xfrm>
            <a:off x="8326797" y="4751140"/>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GB"/>
              <a:t>‹#›</a:t>
            </a:fld>
            <a:endParaRPr sz="800"/>
          </a:p>
        </p:txBody>
      </p:sp>
      <p:sp>
        <p:nvSpPr>
          <p:cNvPr id="360" name="Google Shape;360;p30"/>
          <p:cNvSpPr txBox="1"/>
          <p:nvPr>
            <p:ph type="title"/>
          </p:nvPr>
        </p:nvSpPr>
        <p:spPr>
          <a:xfrm>
            <a:off x="311700" y="219600"/>
            <a:ext cx="7703700" cy="27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RIPE Atlas in the Middle East</a:t>
            </a:r>
            <a:endParaRPr/>
          </a:p>
        </p:txBody>
      </p:sp>
      <p:sp>
        <p:nvSpPr>
          <p:cNvPr id="361" name="Google Shape;361;p30"/>
          <p:cNvSpPr txBox="1"/>
          <p:nvPr/>
        </p:nvSpPr>
        <p:spPr>
          <a:xfrm>
            <a:off x="313200" y="1764375"/>
            <a:ext cx="3594900" cy="2462700"/>
          </a:xfrm>
          <a:prstGeom prst="rect">
            <a:avLst/>
          </a:prstGeom>
          <a:noFill/>
          <a:ln>
            <a:noFill/>
          </a:ln>
        </p:spPr>
        <p:txBody>
          <a:bodyPr anchorCtr="0" anchor="t" bIns="0" lIns="0" spcFirstLastPara="1" rIns="0" wrap="square" tIns="0">
            <a:noAutofit/>
          </a:bodyPr>
          <a:lstStyle/>
          <a:p>
            <a:pPr indent="-177200" lvl="1" marL="144000" marR="0" rtl="0" algn="l">
              <a:lnSpc>
                <a:spcPct val="100000"/>
              </a:lnSpc>
              <a:spcBef>
                <a:spcPts val="0"/>
              </a:spcBef>
              <a:spcAft>
                <a:spcPts val="0"/>
              </a:spcAft>
              <a:buClr>
                <a:srgbClr val="25316A"/>
              </a:buClr>
              <a:buSzPts val="1600"/>
              <a:buFont typeface="Verdana"/>
              <a:buChar char="●"/>
            </a:pPr>
            <a:r>
              <a:rPr b="1" lang="en-GB" sz="1600">
                <a:solidFill>
                  <a:srgbClr val="25316A"/>
                </a:solidFill>
                <a:latin typeface="Verdana"/>
                <a:ea typeface="Verdana"/>
                <a:cs typeface="Verdana"/>
                <a:sym typeface="Verdana"/>
              </a:rPr>
              <a:t>Extremely low coverage </a:t>
            </a:r>
            <a:r>
              <a:rPr lang="en-GB" sz="1600">
                <a:solidFill>
                  <a:srgbClr val="25316A"/>
                </a:solidFill>
                <a:latin typeface="Verdana"/>
                <a:ea typeface="Verdana"/>
                <a:cs typeface="Verdana"/>
                <a:sym typeface="Verdana"/>
              </a:rPr>
              <a:t>in many countries, we need:</a:t>
            </a:r>
            <a:endParaRPr sz="1600">
              <a:solidFill>
                <a:srgbClr val="25316A"/>
              </a:solidFill>
              <a:latin typeface="Verdana"/>
              <a:ea typeface="Verdana"/>
              <a:cs typeface="Verdana"/>
              <a:sym typeface="Verdana"/>
            </a:endParaRPr>
          </a:p>
          <a:p>
            <a:pPr indent="-330200" lvl="0" marL="457200" rtl="0" algn="l">
              <a:spcBef>
                <a:spcPts val="0"/>
              </a:spcBef>
              <a:spcAft>
                <a:spcPts val="0"/>
              </a:spcAft>
              <a:buClr>
                <a:srgbClr val="25316A"/>
              </a:buClr>
              <a:buSzPts val="1600"/>
              <a:buFont typeface="Verdana"/>
              <a:buChar char="●"/>
            </a:pPr>
            <a:r>
              <a:rPr lang="en-GB" sz="1600">
                <a:solidFill>
                  <a:srgbClr val="25316A"/>
                </a:solidFill>
                <a:latin typeface="Verdana"/>
                <a:ea typeface="Verdana"/>
                <a:cs typeface="Verdana"/>
                <a:sym typeface="Verdana"/>
              </a:rPr>
              <a:t>More topological diversity</a:t>
            </a:r>
            <a:endParaRPr sz="1600">
              <a:solidFill>
                <a:srgbClr val="25316A"/>
              </a:solidFill>
              <a:latin typeface="Verdana"/>
              <a:ea typeface="Verdana"/>
              <a:cs typeface="Verdana"/>
              <a:sym typeface="Verdana"/>
            </a:endParaRPr>
          </a:p>
          <a:p>
            <a:pPr indent="-330200" lvl="0" marL="457200" marR="0" rtl="0" algn="l">
              <a:lnSpc>
                <a:spcPct val="100000"/>
              </a:lnSpc>
              <a:spcBef>
                <a:spcPts val="0"/>
              </a:spcBef>
              <a:spcAft>
                <a:spcPts val="0"/>
              </a:spcAft>
              <a:buClr>
                <a:srgbClr val="25316A"/>
              </a:buClr>
              <a:buSzPts val="1600"/>
              <a:buFont typeface="Verdana"/>
              <a:buChar char="●"/>
            </a:pPr>
            <a:r>
              <a:rPr lang="en-GB" sz="1600">
                <a:solidFill>
                  <a:srgbClr val="25316A"/>
                </a:solidFill>
                <a:latin typeface="Verdana"/>
                <a:ea typeface="Verdana"/>
                <a:cs typeface="Verdana"/>
                <a:sym typeface="Verdana"/>
              </a:rPr>
              <a:t>Especially:</a:t>
            </a:r>
            <a:endParaRPr sz="1600">
              <a:solidFill>
                <a:srgbClr val="25316A"/>
              </a:solidFill>
              <a:latin typeface="Verdana"/>
              <a:ea typeface="Verdana"/>
              <a:cs typeface="Verdana"/>
              <a:sym typeface="Verdana"/>
            </a:endParaRPr>
          </a:p>
          <a:p>
            <a:pPr indent="-188000" lvl="2" marL="471600" marR="0" rtl="0" algn="l">
              <a:lnSpc>
                <a:spcPct val="100000"/>
              </a:lnSpc>
              <a:spcBef>
                <a:spcPts val="0"/>
              </a:spcBef>
              <a:spcAft>
                <a:spcPts val="0"/>
              </a:spcAft>
              <a:buClr>
                <a:srgbClr val="25316A"/>
              </a:buClr>
              <a:buSzPts val="1600"/>
              <a:buFont typeface="Verdana"/>
              <a:buChar char="●"/>
            </a:pPr>
            <a:r>
              <a:rPr lang="en-GB" sz="1600">
                <a:solidFill>
                  <a:srgbClr val="25316A"/>
                </a:solidFill>
                <a:latin typeface="Verdana"/>
                <a:ea typeface="Verdana"/>
                <a:cs typeface="Verdana"/>
                <a:sym typeface="Verdana"/>
              </a:rPr>
              <a:t>More diversity in network &amp; type of location:</a:t>
            </a:r>
            <a:endParaRPr sz="1600">
              <a:solidFill>
                <a:srgbClr val="25316A"/>
              </a:solidFill>
              <a:latin typeface="Verdana"/>
              <a:ea typeface="Verdana"/>
              <a:cs typeface="Verdana"/>
              <a:sym typeface="Verdana"/>
            </a:endParaRPr>
          </a:p>
          <a:p>
            <a:pPr indent="-196850" lvl="2" marL="719999" marR="0" rtl="0" algn="l">
              <a:lnSpc>
                <a:spcPct val="100000"/>
              </a:lnSpc>
              <a:spcBef>
                <a:spcPts val="0"/>
              </a:spcBef>
              <a:spcAft>
                <a:spcPts val="0"/>
              </a:spcAft>
              <a:buClr>
                <a:srgbClr val="25316A"/>
              </a:buClr>
              <a:buSzPts val="1600"/>
              <a:buFont typeface="Verdana"/>
              <a:buChar char="●"/>
            </a:pPr>
            <a:r>
              <a:rPr lang="en-GB" sz="1600">
                <a:solidFill>
                  <a:srgbClr val="25316A"/>
                </a:solidFill>
                <a:latin typeface="Verdana"/>
                <a:ea typeface="Verdana"/>
                <a:cs typeface="Verdana"/>
                <a:sym typeface="Verdana"/>
              </a:rPr>
              <a:t>end user vs. core</a:t>
            </a:r>
            <a:endParaRPr sz="1600">
              <a:solidFill>
                <a:srgbClr val="25316A"/>
              </a:solidFill>
              <a:latin typeface="Verdana"/>
              <a:ea typeface="Verdana"/>
              <a:cs typeface="Verdana"/>
              <a:sym typeface="Verdana"/>
            </a:endParaRPr>
          </a:p>
          <a:p>
            <a:pPr indent="-196850" lvl="2" marL="719999" marR="0" rtl="0" algn="l">
              <a:lnSpc>
                <a:spcPct val="100000"/>
              </a:lnSpc>
              <a:spcBef>
                <a:spcPts val="0"/>
              </a:spcBef>
              <a:spcAft>
                <a:spcPts val="0"/>
              </a:spcAft>
              <a:buClr>
                <a:srgbClr val="25316A"/>
              </a:buClr>
              <a:buSzPts val="1600"/>
              <a:buFont typeface="Verdana"/>
              <a:buChar char="●"/>
            </a:pPr>
            <a:r>
              <a:rPr lang="en-GB" sz="1600">
                <a:solidFill>
                  <a:srgbClr val="25316A"/>
                </a:solidFill>
                <a:latin typeface="Verdana"/>
                <a:ea typeface="Verdana"/>
                <a:cs typeface="Verdana"/>
                <a:sym typeface="Verdana"/>
              </a:rPr>
              <a:t>More in eyeball networks</a:t>
            </a:r>
            <a:endParaRPr sz="1600">
              <a:solidFill>
                <a:srgbClr val="25316A"/>
              </a:solidFill>
              <a:latin typeface="Verdana"/>
              <a:ea typeface="Verdana"/>
              <a:cs typeface="Verdana"/>
              <a:sym typeface="Verdana"/>
            </a:endParaRPr>
          </a:p>
          <a:p>
            <a:pPr indent="-196850" lvl="2" marL="719999" marR="0" rtl="0" algn="l">
              <a:lnSpc>
                <a:spcPct val="100000"/>
              </a:lnSpc>
              <a:spcBef>
                <a:spcPts val="0"/>
              </a:spcBef>
              <a:spcAft>
                <a:spcPts val="0"/>
              </a:spcAft>
              <a:buClr>
                <a:srgbClr val="25316A"/>
              </a:buClr>
              <a:buSzPts val="1600"/>
              <a:buFont typeface="Verdana"/>
              <a:buChar char="●"/>
            </a:pPr>
            <a:r>
              <a:rPr lang="en-GB" sz="1600">
                <a:solidFill>
                  <a:srgbClr val="25316A"/>
                </a:solidFill>
                <a:latin typeface="Verdana"/>
                <a:ea typeface="Verdana"/>
                <a:cs typeface="Verdana"/>
                <a:sym typeface="Verdana"/>
              </a:rPr>
              <a:t>Paths via IXPs</a:t>
            </a:r>
            <a:endParaRPr sz="1600">
              <a:solidFill>
                <a:srgbClr val="25316A"/>
              </a:solidFill>
              <a:latin typeface="Verdana"/>
              <a:ea typeface="Verdana"/>
              <a:cs typeface="Verdana"/>
              <a:sym typeface="Verdana"/>
            </a:endParaRPr>
          </a:p>
        </p:txBody>
      </p:sp>
      <p:sp>
        <p:nvSpPr>
          <p:cNvPr id="362" name="Google Shape;362;p30"/>
          <p:cNvSpPr txBox="1"/>
          <p:nvPr/>
        </p:nvSpPr>
        <p:spPr>
          <a:xfrm>
            <a:off x="461950" y="1259900"/>
            <a:ext cx="3253200" cy="2772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None/>
            </a:pPr>
            <a:r>
              <a:rPr b="1" lang="en-GB" sz="1800">
                <a:solidFill>
                  <a:srgbClr val="F26738"/>
                </a:solidFill>
                <a:latin typeface="Verdana"/>
                <a:ea typeface="Verdana"/>
                <a:cs typeface="Verdana"/>
                <a:sym typeface="Verdana"/>
              </a:rPr>
              <a:t>How you can help</a:t>
            </a:r>
            <a:endParaRPr b="1" sz="1800">
              <a:solidFill>
                <a:srgbClr val="F26738"/>
              </a:solidFill>
              <a:latin typeface="Verdana"/>
              <a:ea typeface="Verdana"/>
              <a:cs typeface="Verdana"/>
              <a:sym typeface="Verdana"/>
            </a:endParaRPr>
          </a:p>
        </p:txBody>
      </p:sp>
      <p:pic>
        <p:nvPicPr>
          <p:cNvPr id="363" name="Google Shape;363;p30"/>
          <p:cNvPicPr preferRelativeResize="0"/>
          <p:nvPr/>
        </p:nvPicPr>
        <p:blipFill>
          <a:blip r:embed="rId3">
            <a:alphaModFix/>
          </a:blip>
          <a:stretch>
            <a:fillRect/>
          </a:stretch>
        </p:blipFill>
        <p:spPr>
          <a:xfrm>
            <a:off x="4033513" y="1103900"/>
            <a:ext cx="3375574" cy="3647250"/>
          </a:xfrm>
          <a:prstGeom prst="rect">
            <a:avLst/>
          </a:prstGeom>
          <a:noFill/>
          <a:ln>
            <a:noFill/>
          </a:ln>
        </p:spPr>
      </p:pic>
      <p:pic>
        <p:nvPicPr>
          <p:cNvPr id="364" name="Google Shape;364;p30"/>
          <p:cNvPicPr preferRelativeResize="0"/>
          <p:nvPr/>
        </p:nvPicPr>
        <p:blipFill>
          <a:blip r:embed="rId4">
            <a:alphaModFix/>
          </a:blip>
          <a:stretch>
            <a:fillRect/>
          </a:stretch>
        </p:blipFill>
        <p:spPr>
          <a:xfrm>
            <a:off x="7534500" y="1073812"/>
            <a:ext cx="1341000" cy="37074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5"/>
        </a:solidFill>
      </p:bgPr>
    </p:bg>
    <p:spTree>
      <p:nvGrpSpPr>
        <p:cNvPr id="368" name="Shape 368"/>
        <p:cNvGrpSpPr/>
        <p:nvPr/>
      </p:nvGrpSpPr>
      <p:grpSpPr>
        <a:xfrm>
          <a:off x="0" y="0"/>
          <a:ext cx="0" cy="0"/>
          <a:chOff x="0" y="0"/>
          <a:chExt cx="0" cy="0"/>
        </a:xfrm>
      </p:grpSpPr>
      <p:sp>
        <p:nvSpPr>
          <p:cNvPr id="369" name="Google Shape;369;p31"/>
          <p:cNvSpPr txBox="1"/>
          <p:nvPr>
            <p:ph type="title"/>
          </p:nvPr>
        </p:nvSpPr>
        <p:spPr>
          <a:xfrm>
            <a:off x="311700" y="219600"/>
            <a:ext cx="7703700" cy="27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RIPE Atlas Coverage Density</a:t>
            </a:r>
            <a:endParaRPr/>
          </a:p>
        </p:txBody>
      </p:sp>
      <p:sp>
        <p:nvSpPr>
          <p:cNvPr id="370" name="Google Shape;370;p31"/>
          <p:cNvSpPr txBox="1"/>
          <p:nvPr/>
        </p:nvSpPr>
        <p:spPr>
          <a:xfrm>
            <a:off x="619172" y="3788936"/>
            <a:ext cx="2080200" cy="2154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None/>
            </a:pPr>
            <a:r>
              <a:rPr b="1" lang="en-GB">
                <a:solidFill>
                  <a:srgbClr val="F26738"/>
                </a:solidFill>
                <a:latin typeface="Verdana"/>
                <a:ea typeface="Verdana"/>
                <a:cs typeface="Verdana"/>
                <a:sym typeface="Verdana"/>
              </a:rPr>
              <a:t>Europe </a:t>
            </a:r>
            <a:endParaRPr b="1" sz="100">
              <a:solidFill>
                <a:srgbClr val="F26738"/>
              </a:solidFill>
              <a:latin typeface="Verdana"/>
              <a:ea typeface="Verdana"/>
              <a:cs typeface="Verdana"/>
              <a:sym typeface="Verdana"/>
            </a:endParaRPr>
          </a:p>
        </p:txBody>
      </p:sp>
      <p:pic>
        <p:nvPicPr>
          <p:cNvPr id="371" name="Google Shape;371;p31"/>
          <p:cNvPicPr preferRelativeResize="0"/>
          <p:nvPr/>
        </p:nvPicPr>
        <p:blipFill>
          <a:blip r:embed="rId3">
            <a:alphaModFix/>
          </a:blip>
          <a:stretch>
            <a:fillRect/>
          </a:stretch>
        </p:blipFill>
        <p:spPr>
          <a:xfrm>
            <a:off x="619175" y="801800"/>
            <a:ext cx="3405025" cy="2931601"/>
          </a:xfrm>
          <a:prstGeom prst="rect">
            <a:avLst/>
          </a:prstGeom>
          <a:noFill/>
          <a:ln>
            <a:noFill/>
          </a:ln>
        </p:spPr>
      </p:pic>
      <p:pic>
        <p:nvPicPr>
          <p:cNvPr id="372" name="Google Shape;372;p31"/>
          <p:cNvPicPr preferRelativeResize="0"/>
          <p:nvPr/>
        </p:nvPicPr>
        <p:blipFill>
          <a:blip r:embed="rId4">
            <a:alphaModFix/>
          </a:blip>
          <a:stretch>
            <a:fillRect/>
          </a:stretch>
        </p:blipFill>
        <p:spPr>
          <a:xfrm>
            <a:off x="5102450" y="801800"/>
            <a:ext cx="3433086" cy="2931600"/>
          </a:xfrm>
          <a:prstGeom prst="rect">
            <a:avLst/>
          </a:prstGeom>
          <a:noFill/>
          <a:ln>
            <a:noFill/>
          </a:ln>
        </p:spPr>
      </p:pic>
      <p:sp>
        <p:nvSpPr>
          <p:cNvPr id="373" name="Google Shape;373;p31"/>
          <p:cNvSpPr txBox="1"/>
          <p:nvPr/>
        </p:nvSpPr>
        <p:spPr>
          <a:xfrm>
            <a:off x="5102447" y="3788936"/>
            <a:ext cx="2080200" cy="2154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None/>
            </a:pPr>
            <a:r>
              <a:rPr b="1" lang="en-GB">
                <a:solidFill>
                  <a:srgbClr val="F26738"/>
                </a:solidFill>
                <a:latin typeface="Verdana"/>
                <a:ea typeface="Verdana"/>
                <a:cs typeface="Verdana"/>
                <a:sym typeface="Verdana"/>
              </a:rPr>
              <a:t>Middle East</a:t>
            </a:r>
            <a:r>
              <a:rPr b="1" lang="en-GB">
                <a:solidFill>
                  <a:srgbClr val="F26738"/>
                </a:solidFill>
                <a:latin typeface="Verdana"/>
                <a:ea typeface="Verdana"/>
                <a:cs typeface="Verdana"/>
                <a:sym typeface="Verdana"/>
              </a:rPr>
              <a:t> </a:t>
            </a:r>
            <a:endParaRPr b="1" sz="100">
              <a:solidFill>
                <a:srgbClr val="F26738"/>
              </a:solidFill>
              <a:latin typeface="Verdana"/>
              <a:ea typeface="Verdana"/>
              <a:cs typeface="Verdana"/>
              <a:sym typeface="Verdan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32"/>
          <p:cNvSpPr txBox="1"/>
          <p:nvPr>
            <p:ph idx="12" type="sldNum"/>
          </p:nvPr>
        </p:nvSpPr>
        <p:spPr>
          <a:xfrm>
            <a:off x="8326797" y="4751140"/>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GB"/>
              <a:t>‹#›</a:t>
            </a:fld>
            <a:endParaRPr/>
          </a:p>
        </p:txBody>
      </p:sp>
      <p:sp>
        <p:nvSpPr>
          <p:cNvPr id="379" name="Google Shape;379;p32"/>
          <p:cNvSpPr txBox="1"/>
          <p:nvPr>
            <p:ph idx="2" type="body"/>
          </p:nvPr>
        </p:nvSpPr>
        <p:spPr>
          <a:xfrm>
            <a:off x="311700" y="1447800"/>
            <a:ext cx="8491800" cy="3099900"/>
          </a:xfrm>
          <a:prstGeom prst="rect">
            <a:avLst/>
          </a:prstGeom>
        </p:spPr>
        <p:txBody>
          <a:bodyPr anchorCtr="0" anchor="t" bIns="0" lIns="0" spcFirstLastPara="1" rIns="0" wrap="square" tIns="0">
            <a:noAutofit/>
          </a:bodyPr>
          <a:lstStyle/>
          <a:p>
            <a:pPr indent="-164500" lvl="0" marL="306000" rtl="0" algn="l">
              <a:spcBef>
                <a:spcPts val="0"/>
              </a:spcBef>
              <a:spcAft>
                <a:spcPts val="0"/>
              </a:spcAft>
              <a:buSzPts val="1400"/>
              <a:buChar char="●"/>
            </a:pPr>
            <a:r>
              <a:rPr b="1" lang="en-GB"/>
              <a:t>Problem</a:t>
            </a:r>
            <a:r>
              <a:rPr lang="en-GB"/>
              <a:t>: Slow DNS response times frustrate internet users</a:t>
            </a:r>
            <a:endParaRPr/>
          </a:p>
          <a:p>
            <a:pPr indent="-164500" lvl="0" marL="306000" rtl="0" algn="l">
              <a:spcBef>
                <a:spcPts val="0"/>
              </a:spcBef>
              <a:spcAft>
                <a:spcPts val="0"/>
              </a:spcAft>
              <a:buSzPts val="1400"/>
              <a:buChar char="●"/>
            </a:pPr>
            <a:r>
              <a:rPr b="1" lang="en-GB"/>
              <a:t>Cause</a:t>
            </a:r>
            <a:r>
              <a:rPr lang="en-GB"/>
              <a:t>: High latency due to inefficient routing, with traffic often travel not locally</a:t>
            </a:r>
            <a:endParaRPr/>
          </a:p>
          <a:p>
            <a:pPr indent="-164500" lvl="0" marL="306000" rtl="0" algn="l">
              <a:spcBef>
                <a:spcPts val="0"/>
              </a:spcBef>
              <a:spcAft>
                <a:spcPts val="0"/>
              </a:spcAft>
              <a:buSzPts val="1400"/>
              <a:buChar char="●"/>
            </a:pPr>
            <a:r>
              <a:rPr b="1" lang="en-GB"/>
              <a:t>Solution</a:t>
            </a:r>
            <a:r>
              <a:rPr lang="en-GB"/>
              <a:t>: </a:t>
            </a:r>
            <a:endParaRPr/>
          </a:p>
          <a:p>
            <a:pPr indent="-317500" lvl="1" marL="914400" rtl="0" algn="l">
              <a:spcBef>
                <a:spcPts val="0"/>
              </a:spcBef>
              <a:spcAft>
                <a:spcPts val="0"/>
              </a:spcAft>
              <a:buSzPts val="1400"/>
              <a:buChar char="○"/>
            </a:pPr>
            <a:r>
              <a:rPr lang="en-GB"/>
              <a:t>Keep DNS traffic local by hosting more AuthDNS (anycasted DNS servers)</a:t>
            </a:r>
            <a:endParaRPr/>
          </a:p>
          <a:p>
            <a:pPr indent="-317500" lvl="1" marL="914400" rtl="0" algn="l">
              <a:spcBef>
                <a:spcPts val="0"/>
              </a:spcBef>
              <a:spcAft>
                <a:spcPts val="0"/>
              </a:spcAft>
              <a:buSzPts val="1400"/>
              <a:buChar char="○"/>
            </a:pPr>
            <a:r>
              <a:rPr lang="en-GB"/>
              <a:t>Host more RIPE Atlas in diverse location to provide real time view on the field</a:t>
            </a:r>
            <a:endParaRPr/>
          </a:p>
          <a:p>
            <a:pPr indent="-317500" lvl="1" marL="914400" rtl="0" algn="l">
              <a:spcBef>
                <a:spcPts val="0"/>
              </a:spcBef>
              <a:spcAft>
                <a:spcPts val="0"/>
              </a:spcAft>
              <a:buSzPts val="1400"/>
              <a:buChar char="○"/>
            </a:pPr>
            <a:r>
              <a:rPr lang="en-GB"/>
              <a:t>Use RIS data (and peer with RIS*) to mutually help detects BGP hijacks or </a:t>
            </a:r>
            <a:r>
              <a:rPr lang="en-GB"/>
              <a:t>misconfiguration</a:t>
            </a:r>
            <a:r>
              <a:rPr lang="en-GB"/>
              <a:t> across networks</a:t>
            </a:r>
            <a:endParaRPr/>
          </a:p>
          <a:p>
            <a:pPr indent="-317500" lvl="0" marL="457200" rtl="0" algn="l">
              <a:spcBef>
                <a:spcPts val="0"/>
              </a:spcBef>
              <a:spcAft>
                <a:spcPts val="0"/>
              </a:spcAft>
              <a:buSzPts val="1400"/>
              <a:buChar char="●"/>
            </a:pPr>
            <a:r>
              <a:rPr b="1" lang="en-GB"/>
              <a:t>Benefit</a:t>
            </a:r>
            <a:r>
              <a:rPr lang="en-GB"/>
              <a:t>: Local DNS reduces latency, improve user experience, and enhances security by reducing paths </a:t>
            </a:r>
            <a:r>
              <a:rPr lang="en-GB"/>
              <a:t>lengths and hijack risks</a:t>
            </a:r>
            <a:endParaRPr/>
          </a:p>
          <a:p>
            <a:pPr indent="-317500" lvl="0" marL="457200" rtl="0" algn="l">
              <a:spcBef>
                <a:spcPts val="0"/>
              </a:spcBef>
              <a:spcAft>
                <a:spcPts val="0"/>
              </a:spcAft>
              <a:buSzPts val="1400"/>
              <a:buChar char="●"/>
            </a:pPr>
            <a:r>
              <a:rPr b="1" lang="en-GB"/>
              <a:t>Tools</a:t>
            </a:r>
            <a:r>
              <a:rPr lang="en-GB"/>
              <a:t>: Use RIPE Atlas for measuring DNS latency and assessing route inefficiencies.</a:t>
            </a:r>
            <a:endParaRPr/>
          </a:p>
          <a:p>
            <a:pPr indent="-317500" lvl="0" marL="457200" rtl="0" algn="l">
              <a:spcBef>
                <a:spcPts val="0"/>
              </a:spcBef>
              <a:spcAft>
                <a:spcPts val="0"/>
              </a:spcAft>
              <a:buSzPts val="1400"/>
              <a:buChar char="●"/>
            </a:pPr>
            <a:r>
              <a:rPr b="1" lang="en-GB"/>
              <a:t>Deployment</a:t>
            </a:r>
            <a:r>
              <a:rPr lang="en-GB"/>
              <a:t>: Target countries to improved local DNS infrastructure include: AE, SA, IR, IQ, SY, LB, JO, KW, LB, OM, PS, QA and TR.</a:t>
            </a:r>
            <a:endParaRPr/>
          </a:p>
          <a:p>
            <a:pPr indent="-164500" lvl="0" marL="306000" rtl="0" algn="l">
              <a:spcBef>
                <a:spcPts val="0"/>
              </a:spcBef>
              <a:spcAft>
                <a:spcPts val="0"/>
              </a:spcAft>
              <a:buSzPts val="1400"/>
              <a:buChar char="●"/>
            </a:pPr>
            <a:r>
              <a:rPr b="1" lang="en-GB"/>
              <a:t>Call to action </a:t>
            </a:r>
            <a:r>
              <a:rPr lang="en-GB"/>
              <a:t>per country recommendation</a:t>
            </a:r>
            <a:br>
              <a:rPr lang="en-GB"/>
            </a:br>
            <a:endParaRPr/>
          </a:p>
        </p:txBody>
      </p:sp>
      <p:sp>
        <p:nvSpPr>
          <p:cNvPr id="380" name="Google Shape;380;p32"/>
          <p:cNvSpPr txBox="1"/>
          <p:nvPr>
            <p:ph type="title"/>
          </p:nvPr>
        </p:nvSpPr>
        <p:spPr>
          <a:xfrm>
            <a:off x="311700" y="219600"/>
            <a:ext cx="7703700" cy="27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Summary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5"/>
          <p:cNvSpPr txBox="1"/>
          <p:nvPr/>
        </p:nvSpPr>
        <p:spPr>
          <a:xfrm>
            <a:off x="3922100" y="3630925"/>
            <a:ext cx="4551900" cy="5709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GB" sz="3900">
                <a:solidFill>
                  <a:schemeClr val="lt1"/>
                </a:solidFill>
                <a:latin typeface="Verdana"/>
                <a:ea typeface="Verdana"/>
                <a:cs typeface="Verdana"/>
                <a:sym typeface="Verdana"/>
              </a:rPr>
              <a:t>The Problem</a:t>
            </a:r>
            <a:endParaRPr b="1" sz="3900">
              <a:solidFill>
                <a:schemeClr val="lt1"/>
              </a:solidFill>
              <a:latin typeface="Verdana"/>
              <a:ea typeface="Verdana"/>
              <a:cs typeface="Verdana"/>
              <a:sym typeface="Verdana"/>
            </a:endParaRPr>
          </a:p>
        </p:txBody>
      </p:sp>
      <p:cxnSp>
        <p:nvCxnSpPr>
          <p:cNvPr id="176" name="Google Shape;176;p15"/>
          <p:cNvCxnSpPr/>
          <p:nvPr/>
        </p:nvCxnSpPr>
        <p:spPr>
          <a:xfrm flipH="1" rot="10800000">
            <a:off x="3922100" y="4253950"/>
            <a:ext cx="4775700" cy="5100"/>
          </a:xfrm>
          <a:prstGeom prst="straightConnector1">
            <a:avLst/>
          </a:prstGeom>
          <a:noFill/>
          <a:ln cap="flat" cmpd="sng" w="9525">
            <a:solidFill>
              <a:schemeClr val="lt1"/>
            </a:solidFill>
            <a:prstDash val="solid"/>
            <a:round/>
            <a:headEnd len="med" w="med" type="none"/>
            <a:tailEnd len="med" w="med" type="none"/>
          </a:ln>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5"/>
        </a:solidFill>
      </p:bgPr>
    </p:bg>
    <p:spTree>
      <p:nvGrpSpPr>
        <p:cNvPr id="384" name="Shape 384"/>
        <p:cNvGrpSpPr/>
        <p:nvPr/>
      </p:nvGrpSpPr>
      <p:grpSpPr>
        <a:xfrm>
          <a:off x="0" y="0"/>
          <a:ext cx="0" cy="0"/>
          <a:chOff x="0" y="0"/>
          <a:chExt cx="0" cy="0"/>
        </a:xfrm>
      </p:grpSpPr>
      <p:sp>
        <p:nvSpPr>
          <p:cNvPr id="385" name="Google Shape;385;p33"/>
          <p:cNvSpPr txBox="1"/>
          <p:nvPr>
            <p:ph idx="12" type="sldNum"/>
          </p:nvPr>
        </p:nvSpPr>
        <p:spPr>
          <a:xfrm>
            <a:off x="8326797" y="4751140"/>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GB"/>
              <a:t>‹#›</a:t>
            </a:fld>
            <a:endParaRPr sz="800"/>
          </a:p>
        </p:txBody>
      </p:sp>
      <p:sp>
        <p:nvSpPr>
          <p:cNvPr id="386" name="Google Shape;386;p33"/>
          <p:cNvSpPr txBox="1"/>
          <p:nvPr>
            <p:ph type="title"/>
          </p:nvPr>
        </p:nvSpPr>
        <p:spPr>
          <a:xfrm>
            <a:off x="311700" y="219600"/>
            <a:ext cx="7703700" cy="27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Per Country Recommendations: Oman</a:t>
            </a:r>
            <a:endParaRPr/>
          </a:p>
        </p:txBody>
      </p:sp>
      <p:sp>
        <p:nvSpPr>
          <p:cNvPr id="387" name="Google Shape;387;p33"/>
          <p:cNvSpPr txBox="1"/>
          <p:nvPr/>
        </p:nvSpPr>
        <p:spPr>
          <a:xfrm>
            <a:off x="311700" y="1436721"/>
            <a:ext cx="2556900" cy="1930800"/>
          </a:xfrm>
          <a:prstGeom prst="rect">
            <a:avLst/>
          </a:prstGeom>
          <a:noFill/>
          <a:ln>
            <a:noFill/>
          </a:ln>
        </p:spPr>
        <p:txBody>
          <a:bodyPr anchorCtr="0" anchor="t" bIns="0" lIns="0" spcFirstLastPara="1" rIns="0" wrap="square" tIns="0">
            <a:noAutofit/>
          </a:bodyPr>
          <a:lstStyle/>
          <a:p>
            <a:pPr indent="-145450" lvl="1" marL="1440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We want to distribute probes to:</a:t>
            </a:r>
            <a:endParaRPr sz="1100">
              <a:solidFill>
                <a:srgbClr val="25316A"/>
              </a:solidFill>
              <a:latin typeface="Verdana"/>
              <a:ea typeface="Verdana"/>
              <a:cs typeface="Verdana"/>
              <a:sym typeface="Verdana"/>
            </a:endParaRPr>
          </a:p>
          <a:p>
            <a:pPr indent="-298450" lvl="1" marL="914400" rtl="0" algn="l">
              <a:lnSpc>
                <a:spcPct val="115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50010 Nawras-AS</a:t>
            </a:r>
            <a:endParaRPr sz="1100">
              <a:solidFill>
                <a:srgbClr val="25316A"/>
              </a:solidFill>
              <a:latin typeface="Verdana"/>
              <a:ea typeface="Verdana"/>
              <a:cs typeface="Verdana"/>
              <a:sym typeface="Verdana"/>
            </a:endParaRPr>
          </a:p>
          <a:p>
            <a:pPr indent="-298450" lvl="1" marL="914400" rtl="0" algn="l">
              <a:lnSpc>
                <a:spcPct val="115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204170 awasr</a:t>
            </a:r>
            <a:endParaRPr sz="1100">
              <a:solidFill>
                <a:srgbClr val="25316A"/>
              </a:solidFill>
              <a:latin typeface="Verdana"/>
              <a:ea typeface="Verdana"/>
              <a:cs typeface="Verdana"/>
              <a:sym typeface="Verdana"/>
            </a:endParaRPr>
          </a:p>
          <a:p>
            <a:pPr indent="-298450" lvl="1" marL="914400" rtl="0" algn="l">
              <a:lnSpc>
                <a:spcPct val="115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212661 Vodafone-Oman</a:t>
            </a:r>
            <a:endParaRPr sz="1100">
              <a:solidFill>
                <a:srgbClr val="25316A"/>
              </a:solidFill>
              <a:latin typeface="Verdana"/>
              <a:ea typeface="Verdana"/>
              <a:cs typeface="Verdana"/>
              <a:sym typeface="Verdana"/>
            </a:endParaRPr>
          </a:p>
          <a:p>
            <a:pPr indent="-145450" lvl="1" marL="1440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Where? </a:t>
            </a:r>
            <a:endParaRPr sz="1100">
              <a:solidFill>
                <a:srgbClr val="25316A"/>
              </a:solidFill>
              <a:latin typeface="Verdana"/>
              <a:ea typeface="Verdana"/>
              <a:cs typeface="Verdana"/>
              <a:sym typeface="Verdana"/>
            </a:endParaRPr>
          </a:p>
          <a:p>
            <a:pPr indent="-298450" lvl="0" marL="4572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End user network</a:t>
            </a:r>
            <a:endParaRPr sz="1100">
              <a:solidFill>
                <a:srgbClr val="25316A"/>
              </a:solidFill>
              <a:latin typeface="Verdana"/>
              <a:ea typeface="Verdana"/>
              <a:cs typeface="Verdana"/>
              <a:sym typeface="Verdana"/>
            </a:endParaRPr>
          </a:p>
          <a:p>
            <a:pPr indent="-298450" lvl="0" marL="4572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Core network</a:t>
            </a:r>
            <a:endParaRPr sz="1100">
              <a:solidFill>
                <a:srgbClr val="25316A"/>
              </a:solidFill>
              <a:latin typeface="Verdana"/>
              <a:ea typeface="Verdana"/>
              <a:cs typeface="Verdana"/>
              <a:sym typeface="Verdana"/>
            </a:endParaRPr>
          </a:p>
          <a:p>
            <a:pPr indent="-298450" lvl="0" marL="4572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IXPs</a:t>
            </a:r>
            <a:endParaRPr sz="1100">
              <a:solidFill>
                <a:srgbClr val="25316A"/>
              </a:solidFill>
              <a:latin typeface="Verdana"/>
              <a:ea typeface="Verdana"/>
              <a:cs typeface="Verdana"/>
              <a:sym typeface="Verdana"/>
            </a:endParaRPr>
          </a:p>
          <a:p>
            <a:pPr indent="0" lvl="0" marL="0" marR="0" rtl="0" algn="l">
              <a:lnSpc>
                <a:spcPct val="100000"/>
              </a:lnSpc>
              <a:spcBef>
                <a:spcPts val="0"/>
              </a:spcBef>
              <a:spcAft>
                <a:spcPts val="0"/>
              </a:spcAft>
              <a:buNone/>
            </a:pPr>
            <a:r>
              <a:t/>
            </a:r>
            <a:endParaRPr sz="1100">
              <a:solidFill>
                <a:srgbClr val="25316A"/>
              </a:solidFill>
              <a:latin typeface="Verdana"/>
              <a:ea typeface="Verdana"/>
              <a:cs typeface="Verdana"/>
              <a:sym typeface="Verdana"/>
            </a:endParaRPr>
          </a:p>
        </p:txBody>
      </p:sp>
      <p:sp>
        <p:nvSpPr>
          <p:cNvPr id="388" name="Google Shape;388;p33"/>
          <p:cNvSpPr txBox="1"/>
          <p:nvPr/>
        </p:nvSpPr>
        <p:spPr>
          <a:xfrm>
            <a:off x="461947" y="1080011"/>
            <a:ext cx="2080200" cy="2154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None/>
            </a:pPr>
            <a:r>
              <a:rPr b="1" lang="en-GB">
                <a:solidFill>
                  <a:srgbClr val="F26738"/>
                </a:solidFill>
                <a:latin typeface="Verdana"/>
                <a:ea typeface="Verdana"/>
                <a:cs typeface="Verdana"/>
                <a:sym typeface="Verdana"/>
              </a:rPr>
              <a:t>RIPE Atlas</a:t>
            </a:r>
            <a:endParaRPr b="1" sz="100">
              <a:solidFill>
                <a:srgbClr val="F26738"/>
              </a:solidFill>
              <a:latin typeface="Verdana"/>
              <a:ea typeface="Verdana"/>
              <a:cs typeface="Verdana"/>
              <a:sym typeface="Verdana"/>
            </a:endParaRPr>
          </a:p>
        </p:txBody>
      </p:sp>
      <p:sp>
        <p:nvSpPr>
          <p:cNvPr id="389" name="Google Shape;389;p33"/>
          <p:cNvSpPr txBox="1"/>
          <p:nvPr/>
        </p:nvSpPr>
        <p:spPr>
          <a:xfrm>
            <a:off x="3133050" y="1436719"/>
            <a:ext cx="2556900" cy="2134800"/>
          </a:xfrm>
          <a:prstGeom prst="rect">
            <a:avLst/>
          </a:prstGeom>
          <a:noFill/>
          <a:ln>
            <a:noFill/>
          </a:ln>
        </p:spPr>
        <p:txBody>
          <a:bodyPr anchorCtr="0" anchor="t" bIns="0" lIns="0" spcFirstLastPara="1" rIns="0" wrap="square" tIns="0">
            <a:noAutofit/>
          </a:bodyPr>
          <a:lstStyle/>
          <a:p>
            <a:pPr indent="-145450" lvl="1" marL="1440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Networks that will improve hops </a:t>
            </a:r>
            <a:r>
              <a:rPr lang="en-GB" sz="1100">
                <a:solidFill>
                  <a:srgbClr val="224287"/>
                </a:solidFill>
                <a:latin typeface="Verdana"/>
                <a:ea typeface="Verdana"/>
                <a:cs typeface="Verdana"/>
                <a:sym typeface="Verdana"/>
              </a:rPr>
              <a:t>to RIS </a:t>
            </a:r>
            <a:r>
              <a:rPr lang="en-GB" sz="1100">
                <a:solidFill>
                  <a:srgbClr val="25316A"/>
                </a:solidFill>
                <a:latin typeface="Verdana"/>
                <a:ea typeface="Verdana"/>
                <a:cs typeface="Verdana"/>
                <a:sym typeface="Verdana"/>
              </a:rPr>
              <a:t>infrastructure:</a:t>
            </a:r>
            <a:endParaRPr sz="1100">
              <a:solidFill>
                <a:srgbClr val="25316A"/>
              </a:solidFill>
              <a:latin typeface="Verdana"/>
              <a:ea typeface="Verdana"/>
              <a:cs typeface="Verdana"/>
              <a:sym typeface="Verdana"/>
            </a:endParaRPr>
          </a:p>
          <a:p>
            <a:pPr indent="-298450" lvl="1" marL="914400" rtl="0" algn="l">
              <a:lnSpc>
                <a:spcPct val="115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IXP route servers</a:t>
            </a:r>
            <a:endParaRPr sz="1100">
              <a:solidFill>
                <a:srgbClr val="25316A"/>
              </a:solidFill>
              <a:latin typeface="Verdana"/>
              <a:ea typeface="Verdana"/>
              <a:cs typeface="Verdana"/>
              <a:sym typeface="Verdana"/>
            </a:endParaRPr>
          </a:p>
          <a:p>
            <a:pPr indent="-298450" lvl="1" marL="914400" rtl="0" algn="l">
              <a:lnSpc>
                <a:spcPct val="115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50010</a:t>
            </a:r>
            <a:endParaRPr sz="1100">
              <a:solidFill>
                <a:srgbClr val="25316A"/>
              </a:solidFill>
              <a:latin typeface="Verdana"/>
              <a:ea typeface="Verdana"/>
              <a:cs typeface="Verdana"/>
              <a:sym typeface="Verdana"/>
            </a:endParaRPr>
          </a:p>
          <a:p>
            <a:pPr indent="-298450" lvl="1" marL="914400" rtl="0" algn="l">
              <a:lnSpc>
                <a:spcPct val="115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28885</a:t>
            </a:r>
            <a:endParaRPr sz="1100">
              <a:solidFill>
                <a:srgbClr val="25316A"/>
              </a:solidFill>
              <a:latin typeface="Verdana"/>
              <a:ea typeface="Verdana"/>
              <a:cs typeface="Verdana"/>
              <a:sym typeface="Verdana"/>
            </a:endParaRPr>
          </a:p>
          <a:p>
            <a:pPr indent="-298450" lvl="1" marL="914400" rtl="0" algn="l">
              <a:lnSpc>
                <a:spcPct val="115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8529</a:t>
            </a:r>
            <a:endParaRPr sz="1100">
              <a:solidFill>
                <a:srgbClr val="25316A"/>
              </a:solidFill>
              <a:latin typeface="Verdana"/>
              <a:ea typeface="Verdana"/>
              <a:cs typeface="Verdana"/>
              <a:sym typeface="Verdana"/>
            </a:endParaRPr>
          </a:p>
          <a:p>
            <a:pPr indent="-298450" lvl="1" marL="914400" rtl="0" algn="l">
              <a:lnSpc>
                <a:spcPct val="115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204170</a:t>
            </a:r>
            <a:endParaRPr sz="1100">
              <a:solidFill>
                <a:srgbClr val="25316A"/>
              </a:solidFill>
              <a:latin typeface="Verdana"/>
              <a:ea typeface="Verdana"/>
              <a:cs typeface="Verdana"/>
              <a:sym typeface="Verdana"/>
            </a:endParaRPr>
          </a:p>
          <a:p>
            <a:pPr indent="-145450" lvl="1" marL="1440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 Host AuthDNS in: </a:t>
            </a:r>
            <a:endParaRPr sz="1100">
              <a:solidFill>
                <a:srgbClr val="25316A"/>
              </a:solidFill>
              <a:latin typeface="Verdana"/>
              <a:ea typeface="Verdana"/>
              <a:cs typeface="Verdana"/>
              <a:sym typeface="Verdana"/>
            </a:endParaRPr>
          </a:p>
          <a:p>
            <a:pPr indent="-298450" lvl="0" marL="4572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Oman IX?</a:t>
            </a:r>
            <a:endParaRPr sz="1100">
              <a:solidFill>
                <a:srgbClr val="25316A"/>
              </a:solidFill>
              <a:latin typeface="Verdana"/>
              <a:ea typeface="Verdana"/>
              <a:cs typeface="Verdana"/>
              <a:sym typeface="Verdana"/>
            </a:endParaRPr>
          </a:p>
          <a:p>
            <a:pPr indent="-298450" lvl="0" marL="4572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AS28885 or AS8529</a:t>
            </a:r>
            <a:endParaRPr sz="1100">
              <a:solidFill>
                <a:srgbClr val="25316A"/>
              </a:solidFill>
              <a:latin typeface="Verdana"/>
              <a:ea typeface="Verdana"/>
              <a:cs typeface="Verdana"/>
              <a:sym typeface="Verdana"/>
            </a:endParaRPr>
          </a:p>
          <a:p>
            <a:pPr indent="-298450" lvl="0" marL="4572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AS50010</a:t>
            </a:r>
            <a:endParaRPr sz="1100">
              <a:solidFill>
                <a:srgbClr val="25316A"/>
              </a:solidFill>
              <a:latin typeface="Verdana"/>
              <a:ea typeface="Verdana"/>
              <a:cs typeface="Verdana"/>
              <a:sym typeface="Verdana"/>
            </a:endParaRPr>
          </a:p>
        </p:txBody>
      </p:sp>
      <p:sp>
        <p:nvSpPr>
          <p:cNvPr id="390" name="Google Shape;390;p33"/>
          <p:cNvSpPr txBox="1"/>
          <p:nvPr/>
        </p:nvSpPr>
        <p:spPr>
          <a:xfrm>
            <a:off x="5954375" y="1436736"/>
            <a:ext cx="2556900" cy="1354500"/>
          </a:xfrm>
          <a:prstGeom prst="rect">
            <a:avLst/>
          </a:prstGeom>
          <a:noFill/>
          <a:ln>
            <a:noFill/>
          </a:ln>
        </p:spPr>
        <p:txBody>
          <a:bodyPr anchorCtr="0" anchor="t" bIns="0" lIns="0" spcFirstLastPara="1" rIns="0" wrap="square" tIns="0">
            <a:noAutofit/>
          </a:bodyPr>
          <a:lstStyle/>
          <a:p>
            <a:pPr indent="-145450" lvl="1" marL="1440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Evaluate</a:t>
            </a:r>
            <a:r>
              <a:rPr lang="en-GB" sz="1100">
                <a:solidFill>
                  <a:srgbClr val="25316A"/>
                </a:solidFill>
                <a:latin typeface="Verdana"/>
                <a:ea typeface="Verdana"/>
                <a:cs typeface="Verdana"/>
                <a:sym typeface="Verdana"/>
              </a:rPr>
              <a:t> the paths from your network to key infrastructure AS</a:t>
            </a:r>
            <a:r>
              <a:rPr lang="en-GB" sz="1100">
                <a:solidFill>
                  <a:srgbClr val="25316A"/>
                </a:solidFill>
                <a:latin typeface="Verdana"/>
                <a:ea typeface="Verdana"/>
                <a:cs typeface="Verdana"/>
                <a:sym typeface="Verdana"/>
              </a:rPr>
              <a:t>28885 goes via server in India</a:t>
            </a:r>
            <a:endParaRPr sz="1100">
              <a:solidFill>
                <a:srgbClr val="25316A"/>
              </a:solidFill>
              <a:latin typeface="Verdana"/>
              <a:ea typeface="Verdana"/>
              <a:cs typeface="Verdana"/>
              <a:sym typeface="Verdana"/>
            </a:endParaRPr>
          </a:p>
          <a:p>
            <a:pPr indent="-145450" lvl="1" marL="1440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With only 1 probe connected, local support is urgently needed </a:t>
            </a:r>
            <a:endParaRPr sz="1100">
              <a:solidFill>
                <a:srgbClr val="25316A"/>
              </a:solidFill>
              <a:latin typeface="Verdana"/>
              <a:ea typeface="Verdana"/>
              <a:cs typeface="Verdana"/>
              <a:sym typeface="Verdana"/>
            </a:endParaRPr>
          </a:p>
        </p:txBody>
      </p:sp>
      <p:sp>
        <p:nvSpPr>
          <p:cNvPr id="391" name="Google Shape;391;p33"/>
          <p:cNvSpPr txBox="1"/>
          <p:nvPr/>
        </p:nvSpPr>
        <p:spPr>
          <a:xfrm>
            <a:off x="3295297" y="1080011"/>
            <a:ext cx="2080200" cy="2154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None/>
            </a:pPr>
            <a:r>
              <a:rPr b="1" lang="en-GB">
                <a:solidFill>
                  <a:srgbClr val="F26738"/>
                </a:solidFill>
                <a:latin typeface="Verdana"/>
                <a:ea typeface="Verdana"/>
                <a:cs typeface="Verdana"/>
                <a:sym typeface="Verdana"/>
              </a:rPr>
              <a:t>RIS &amp; AuthDNS</a:t>
            </a:r>
            <a:endParaRPr b="1" sz="100">
              <a:solidFill>
                <a:srgbClr val="F26738"/>
              </a:solidFill>
              <a:latin typeface="Verdana"/>
              <a:ea typeface="Verdana"/>
              <a:cs typeface="Verdana"/>
              <a:sym typeface="Verdana"/>
            </a:endParaRPr>
          </a:p>
        </p:txBody>
      </p:sp>
      <p:sp>
        <p:nvSpPr>
          <p:cNvPr id="392" name="Google Shape;392;p33"/>
          <p:cNvSpPr txBox="1"/>
          <p:nvPr/>
        </p:nvSpPr>
        <p:spPr>
          <a:xfrm>
            <a:off x="6128647" y="1080011"/>
            <a:ext cx="2080200" cy="2154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None/>
            </a:pPr>
            <a:r>
              <a:rPr b="1" lang="en-GB">
                <a:solidFill>
                  <a:srgbClr val="F26738"/>
                </a:solidFill>
                <a:latin typeface="Verdana"/>
                <a:ea typeface="Verdana"/>
                <a:cs typeface="Verdana"/>
                <a:sym typeface="Verdana"/>
              </a:rPr>
              <a:t>Network Operator</a:t>
            </a:r>
            <a:endParaRPr b="1" sz="100">
              <a:solidFill>
                <a:srgbClr val="F26738"/>
              </a:solidFill>
              <a:latin typeface="Verdana"/>
              <a:ea typeface="Verdana"/>
              <a:cs typeface="Verdana"/>
              <a:sym typeface="Verdan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5"/>
        </a:solidFill>
      </p:bgPr>
    </p:bg>
    <p:spTree>
      <p:nvGrpSpPr>
        <p:cNvPr id="396" name="Shape 396"/>
        <p:cNvGrpSpPr/>
        <p:nvPr/>
      </p:nvGrpSpPr>
      <p:grpSpPr>
        <a:xfrm>
          <a:off x="0" y="0"/>
          <a:ext cx="0" cy="0"/>
          <a:chOff x="0" y="0"/>
          <a:chExt cx="0" cy="0"/>
        </a:xfrm>
      </p:grpSpPr>
      <p:sp>
        <p:nvSpPr>
          <p:cNvPr id="397" name="Google Shape;397;p34"/>
          <p:cNvSpPr txBox="1"/>
          <p:nvPr>
            <p:ph idx="12" type="sldNum"/>
          </p:nvPr>
        </p:nvSpPr>
        <p:spPr>
          <a:xfrm>
            <a:off x="8326797" y="4751140"/>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GB"/>
              <a:t>‹#›</a:t>
            </a:fld>
            <a:endParaRPr sz="800"/>
          </a:p>
        </p:txBody>
      </p:sp>
      <p:sp>
        <p:nvSpPr>
          <p:cNvPr id="398" name="Google Shape;398;p34"/>
          <p:cNvSpPr txBox="1"/>
          <p:nvPr>
            <p:ph type="title"/>
          </p:nvPr>
        </p:nvSpPr>
        <p:spPr>
          <a:xfrm>
            <a:off x="311700" y="219600"/>
            <a:ext cx="7703700" cy="27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Per Country Recommendations: </a:t>
            </a:r>
            <a:r>
              <a:rPr lang="en-GB"/>
              <a:t>United Arab Emirates</a:t>
            </a:r>
            <a:endParaRPr/>
          </a:p>
        </p:txBody>
      </p:sp>
      <p:sp>
        <p:nvSpPr>
          <p:cNvPr id="399" name="Google Shape;399;p34"/>
          <p:cNvSpPr txBox="1"/>
          <p:nvPr/>
        </p:nvSpPr>
        <p:spPr>
          <a:xfrm>
            <a:off x="311700" y="1447733"/>
            <a:ext cx="2556900" cy="1930800"/>
          </a:xfrm>
          <a:prstGeom prst="rect">
            <a:avLst/>
          </a:prstGeom>
          <a:noFill/>
          <a:ln>
            <a:noFill/>
          </a:ln>
        </p:spPr>
        <p:txBody>
          <a:bodyPr anchorCtr="0" anchor="t" bIns="0" lIns="0" spcFirstLastPara="1" rIns="0" wrap="square" tIns="0">
            <a:noAutofit/>
          </a:bodyPr>
          <a:lstStyle/>
          <a:p>
            <a:pPr indent="-145450" lvl="1" marL="1440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We want to distribute probes to:</a:t>
            </a:r>
            <a:endParaRPr sz="1100">
              <a:solidFill>
                <a:srgbClr val="25316A"/>
              </a:solidFill>
              <a:latin typeface="Verdana"/>
              <a:ea typeface="Verdana"/>
              <a:cs typeface="Verdana"/>
              <a:sym typeface="Verdana"/>
            </a:endParaRPr>
          </a:p>
          <a:p>
            <a:pPr indent="-292100" lvl="0" marL="457200" rtl="0" algn="l">
              <a:lnSpc>
                <a:spcPct val="115000"/>
              </a:lnSpc>
              <a:spcBef>
                <a:spcPts val="0"/>
              </a:spcBef>
              <a:spcAft>
                <a:spcPts val="0"/>
              </a:spcAft>
              <a:buClr>
                <a:srgbClr val="25316A"/>
              </a:buClr>
              <a:buSzPts val="1000"/>
              <a:buFont typeface="Verdana"/>
              <a:buChar char="●"/>
            </a:pPr>
            <a:r>
              <a:rPr lang="en-GB" sz="1100">
                <a:solidFill>
                  <a:srgbClr val="25316A"/>
                </a:solidFill>
                <a:latin typeface="Verdana"/>
                <a:ea typeface="Verdana"/>
                <a:cs typeface="Verdana"/>
                <a:sym typeface="Verdana"/>
              </a:rPr>
              <a:t>328286 Libyana-Mobile-AS</a:t>
            </a:r>
            <a:endParaRPr sz="1100">
              <a:solidFill>
                <a:srgbClr val="25316A"/>
              </a:solidFill>
              <a:latin typeface="Verdana"/>
              <a:ea typeface="Verdana"/>
              <a:cs typeface="Verdana"/>
              <a:sym typeface="Verdana"/>
            </a:endParaRPr>
          </a:p>
          <a:p>
            <a:pPr indent="-292100" lvl="0" marL="457200" rtl="0" algn="l">
              <a:lnSpc>
                <a:spcPct val="115000"/>
              </a:lnSpc>
              <a:spcBef>
                <a:spcPts val="0"/>
              </a:spcBef>
              <a:spcAft>
                <a:spcPts val="0"/>
              </a:spcAft>
              <a:buClr>
                <a:srgbClr val="25316A"/>
              </a:buClr>
              <a:buSzPts val="1000"/>
              <a:buFont typeface="Verdana"/>
              <a:buChar char="●"/>
            </a:pPr>
            <a:r>
              <a:rPr lang="en-GB" sz="1100">
                <a:solidFill>
                  <a:srgbClr val="25316A"/>
                </a:solidFill>
                <a:latin typeface="Verdana"/>
                <a:ea typeface="Verdana"/>
                <a:cs typeface="Verdana"/>
                <a:sym typeface="Verdana"/>
              </a:rPr>
              <a:t>328200 Al-Madar-Al-Jadeed</a:t>
            </a:r>
            <a:endParaRPr sz="1100">
              <a:solidFill>
                <a:srgbClr val="25316A"/>
              </a:solidFill>
              <a:latin typeface="Verdana"/>
              <a:ea typeface="Verdana"/>
              <a:cs typeface="Verdana"/>
              <a:sym typeface="Verdana"/>
            </a:endParaRPr>
          </a:p>
          <a:p>
            <a:pPr indent="-292100" lvl="0" marL="457200" rtl="0" algn="l">
              <a:lnSpc>
                <a:spcPct val="115000"/>
              </a:lnSpc>
              <a:spcBef>
                <a:spcPts val="0"/>
              </a:spcBef>
              <a:spcAft>
                <a:spcPts val="0"/>
              </a:spcAft>
              <a:buClr>
                <a:srgbClr val="25316A"/>
              </a:buClr>
              <a:buSzPts val="1000"/>
              <a:buFont typeface="Verdana"/>
              <a:buChar char="●"/>
            </a:pPr>
            <a:r>
              <a:rPr lang="en-GB" sz="1100">
                <a:solidFill>
                  <a:srgbClr val="25316A"/>
                </a:solidFill>
                <a:latin typeface="Verdana"/>
                <a:ea typeface="Verdana"/>
                <a:cs typeface="Verdana"/>
                <a:sym typeface="Verdana"/>
              </a:rPr>
              <a:t>59625 KorekTel</a:t>
            </a:r>
            <a:endParaRPr sz="1100">
              <a:solidFill>
                <a:srgbClr val="25316A"/>
              </a:solidFill>
              <a:latin typeface="Verdana"/>
              <a:ea typeface="Verdana"/>
              <a:cs typeface="Verdana"/>
              <a:sym typeface="Verdana"/>
            </a:endParaRPr>
          </a:p>
          <a:p>
            <a:pPr indent="-292100" lvl="0" marL="457200" rtl="0" algn="l">
              <a:lnSpc>
                <a:spcPct val="115000"/>
              </a:lnSpc>
              <a:spcBef>
                <a:spcPts val="0"/>
              </a:spcBef>
              <a:spcAft>
                <a:spcPts val="0"/>
              </a:spcAft>
              <a:buClr>
                <a:srgbClr val="25316A"/>
              </a:buClr>
              <a:buSzPts val="1000"/>
              <a:buFont typeface="Verdana"/>
              <a:buChar char="●"/>
            </a:pPr>
            <a:r>
              <a:rPr lang="en-GB" sz="1100">
                <a:solidFill>
                  <a:srgbClr val="25316A"/>
                </a:solidFill>
                <a:latin typeface="Verdana"/>
                <a:ea typeface="Verdana"/>
                <a:cs typeface="Verdana"/>
                <a:sym typeface="Verdana"/>
              </a:rPr>
              <a:t>328539 Giga-Communication</a:t>
            </a:r>
            <a:endParaRPr sz="1100">
              <a:solidFill>
                <a:srgbClr val="25316A"/>
              </a:solidFill>
              <a:latin typeface="Verdana"/>
              <a:ea typeface="Verdana"/>
              <a:cs typeface="Verdana"/>
              <a:sym typeface="Verdana"/>
            </a:endParaRPr>
          </a:p>
          <a:p>
            <a:pPr indent="-292100" lvl="0" marL="457200" rtl="0" algn="l">
              <a:lnSpc>
                <a:spcPct val="115000"/>
              </a:lnSpc>
              <a:spcBef>
                <a:spcPts val="0"/>
              </a:spcBef>
              <a:spcAft>
                <a:spcPts val="0"/>
              </a:spcAft>
              <a:buClr>
                <a:srgbClr val="25316A"/>
              </a:buClr>
              <a:buSzPts val="1000"/>
              <a:buFont typeface="Verdana"/>
              <a:buChar char="●"/>
            </a:pPr>
            <a:r>
              <a:rPr lang="en-GB" sz="1100">
                <a:solidFill>
                  <a:srgbClr val="25316A"/>
                </a:solidFill>
                <a:latin typeface="Verdana"/>
                <a:ea typeface="Verdana"/>
                <a:cs typeface="Verdana"/>
                <a:sym typeface="Verdana"/>
              </a:rPr>
              <a:t>199739 Earthlink-DMCC-IQ</a:t>
            </a:r>
            <a:endParaRPr sz="1100">
              <a:solidFill>
                <a:srgbClr val="25316A"/>
              </a:solidFill>
              <a:latin typeface="Verdana"/>
              <a:ea typeface="Verdana"/>
              <a:cs typeface="Verdana"/>
              <a:sym typeface="Verdana"/>
            </a:endParaRPr>
          </a:p>
          <a:p>
            <a:pPr indent="-292100" lvl="0" marL="457200" rtl="0" algn="l">
              <a:lnSpc>
                <a:spcPct val="115000"/>
              </a:lnSpc>
              <a:spcBef>
                <a:spcPts val="0"/>
              </a:spcBef>
              <a:spcAft>
                <a:spcPts val="0"/>
              </a:spcAft>
              <a:buClr>
                <a:srgbClr val="25316A"/>
              </a:buClr>
              <a:buSzPts val="1000"/>
              <a:buFont typeface="Verdana"/>
              <a:buChar char="●"/>
            </a:pPr>
            <a:r>
              <a:rPr lang="en-GB" sz="1100">
                <a:solidFill>
                  <a:srgbClr val="25316A"/>
                </a:solidFill>
                <a:latin typeface="Verdana"/>
                <a:ea typeface="Verdana"/>
                <a:cs typeface="Verdana"/>
                <a:sym typeface="Verdana"/>
              </a:rPr>
              <a:t>51684 ASIACELL</a:t>
            </a:r>
            <a:endParaRPr sz="1100">
              <a:solidFill>
                <a:srgbClr val="25316A"/>
              </a:solidFill>
              <a:latin typeface="Verdana"/>
              <a:ea typeface="Verdana"/>
              <a:cs typeface="Verdana"/>
              <a:sym typeface="Verdana"/>
            </a:endParaRPr>
          </a:p>
          <a:p>
            <a:pPr indent="-292100" lvl="0" marL="457200" rtl="0" algn="l">
              <a:lnSpc>
                <a:spcPct val="115000"/>
              </a:lnSpc>
              <a:spcBef>
                <a:spcPts val="0"/>
              </a:spcBef>
              <a:spcAft>
                <a:spcPts val="0"/>
              </a:spcAft>
              <a:buClr>
                <a:srgbClr val="25316A"/>
              </a:buClr>
              <a:buSzPts val="1000"/>
              <a:buFont typeface="Verdana"/>
              <a:buChar char="●"/>
            </a:pPr>
            <a:r>
              <a:rPr lang="en-GB" sz="1100">
                <a:solidFill>
                  <a:srgbClr val="25316A"/>
                </a:solidFill>
                <a:latin typeface="Verdana"/>
                <a:ea typeface="Verdana"/>
                <a:cs typeface="Verdana"/>
                <a:sym typeface="Verdana"/>
              </a:rPr>
              <a:t>13335 CLOUDFLARENET</a:t>
            </a:r>
            <a:endParaRPr sz="1100">
              <a:solidFill>
                <a:srgbClr val="25316A"/>
              </a:solidFill>
              <a:latin typeface="Verdana"/>
              <a:ea typeface="Verdana"/>
              <a:cs typeface="Verdana"/>
              <a:sym typeface="Verdana"/>
            </a:endParaRPr>
          </a:p>
          <a:p>
            <a:pPr indent="-292100" lvl="0" marL="457200" rtl="0" algn="l">
              <a:lnSpc>
                <a:spcPct val="115000"/>
              </a:lnSpc>
              <a:spcBef>
                <a:spcPts val="0"/>
              </a:spcBef>
              <a:spcAft>
                <a:spcPts val="0"/>
              </a:spcAft>
              <a:buClr>
                <a:srgbClr val="25316A"/>
              </a:buClr>
              <a:buSzPts val="1000"/>
              <a:buFont typeface="Verdana"/>
              <a:buChar char="●"/>
            </a:pPr>
            <a:r>
              <a:rPr lang="en-GB" sz="1100">
                <a:solidFill>
                  <a:srgbClr val="25316A"/>
                </a:solidFill>
                <a:latin typeface="Verdana"/>
                <a:ea typeface="Verdana"/>
                <a:cs typeface="Verdana"/>
                <a:sym typeface="Verdana"/>
              </a:rPr>
              <a:t>206206 KNET</a:t>
            </a:r>
            <a:endParaRPr sz="1200">
              <a:solidFill>
                <a:srgbClr val="25316A"/>
              </a:solidFill>
              <a:latin typeface="Verdana"/>
              <a:ea typeface="Verdana"/>
              <a:cs typeface="Verdana"/>
              <a:sym typeface="Verdana"/>
            </a:endParaRPr>
          </a:p>
          <a:p>
            <a:pPr indent="-145450" lvl="1" marL="1440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Where? </a:t>
            </a:r>
            <a:endParaRPr sz="1100">
              <a:solidFill>
                <a:srgbClr val="25316A"/>
              </a:solidFill>
              <a:latin typeface="Verdana"/>
              <a:ea typeface="Verdana"/>
              <a:cs typeface="Verdana"/>
              <a:sym typeface="Verdana"/>
            </a:endParaRPr>
          </a:p>
          <a:p>
            <a:pPr indent="-298450" lvl="0" marL="4572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End user network</a:t>
            </a:r>
            <a:endParaRPr sz="1100">
              <a:solidFill>
                <a:srgbClr val="25316A"/>
              </a:solidFill>
              <a:latin typeface="Verdana"/>
              <a:ea typeface="Verdana"/>
              <a:cs typeface="Verdana"/>
              <a:sym typeface="Verdana"/>
            </a:endParaRPr>
          </a:p>
          <a:p>
            <a:pPr indent="-298450" lvl="0" marL="4572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Core network</a:t>
            </a:r>
            <a:endParaRPr sz="1100">
              <a:solidFill>
                <a:srgbClr val="25316A"/>
              </a:solidFill>
              <a:latin typeface="Verdana"/>
              <a:ea typeface="Verdana"/>
              <a:cs typeface="Verdana"/>
              <a:sym typeface="Verdana"/>
            </a:endParaRPr>
          </a:p>
          <a:p>
            <a:pPr indent="-298450" lvl="0" marL="4572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IXPs</a:t>
            </a:r>
            <a:endParaRPr sz="1100">
              <a:solidFill>
                <a:srgbClr val="25316A"/>
              </a:solidFill>
              <a:latin typeface="Verdana"/>
              <a:ea typeface="Verdana"/>
              <a:cs typeface="Verdana"/>
              <a:sym typeface="Verdana"/>
            </a:endParaRPr>
          </a:p>
          <a:p>
            <a:pPr indent="0" lvl="0" marL="0" marR="0" rtl="0" algn="l">
              <a:lnSpc>
                <a:spcPct val="100000"/>
              </a:lnSpc>
              <a:spcBef>
                <a:spcPts val="0"/>
              </a:spcBef>
              <a:spcAft>
                <a:spcPts val="0"/>
              </a:spcAft>
              <a:buNone/>
            </a:pPr>
            <a:r>
              <a:t/>
            </a:r>
            <a:endParaRPr sz="1100">
              <a:solidFill>
                <a:srgbClr val="25316A"/>
              </a:solidFill>
              <a:latin typeface="Verdana"/>
              <a:ea typeface="Verdana"/>
              <a:cs typeface="Verdana"/>
              <a:sym typeface="Verdana"/>
            </a:endParaRPr>
          </a:p>
        </p:txBody>
      </p:sp>
      <p:sp>
        <p:nvSpPr>
          <p:cNvPr id="400" name="Google Shape;400;p34"/>
          <p:cNvSpPr txBox="1"/>
          <p:nvPr/>
        </p:nvSpPr>
        <p:spPr>
          <a:xfrm>
            <a:off x="461947" y="1091023"/>
            <a:ext cx="2080200" cy="2154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None/>
            </a:pPr>
            <a:r>
              <a:rPr b="1" lang="en-GB">
                <a:solidFill>
                  <a:srgbClr val="F26738"/>
                </a:solidFill>
                <a:latin typeface="Verdana"/>
                <a:ea typeface="Verdana"/>
                <a:cs typeface="Verdana"/>
                <a:sym typeface="Verdana"/>
              </a:rPr>
              <a:t>RIPE Atlas</a:t>
            </a:r>
            <a:endParaRPr b="1" sz="100">
              <a:solidFill>
                <a:srgbClr val="F26738"/>
              </a:solidFill>
              <a:latin typeface="Verdana"/>
              <a:ea typeface="Verdana"/>
              <a:cs typeface="Verdana"/>
              <a:sym typeface="Verdana"/>
            </a:endParaRPr>
          </a:p>
        </p:txBody>
      </p:sp>
      <p:sp>
        <p:nvSpPr>
          <p:cNvPr id="401" name="Google Shape;401;p34"/>
          <p:cNvSpPr txBox="1"/>
          <p:nvPr/>
        </p:nvSpPr>
        <p:spPr>
          <a:xfrm>
            <a:off x="3133050" y="1447731"/>
            <a:ext cx="2556900" cy="2134800"/>
          </a:xfrm>
          <a:prstGeom prst="rect">
            <a:avLst/>
          </a:prstGeom>
          <a:noFill/>
          <a:ln>
            <a:noFill/>
          </a:ln>
        </p:spPr>
        <p:txBody>
          <a:bodyPr anchorCtr="0" anchor="t" bIns="0" lIns="0" spcFirstLastPara="1" rIns="0" wrap="square" tIns="0">
            <a:noAutofit/>
          </a:bodyPr>
          <a:lstStyle/>
          <a:p>
            <a:pPr indent="-145450" lvl="1" marL="1440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Networks that will improve hops </a:t>
            </a:r>
            <a:r>
              <a:rPr lang="en-GB" sz="1100">
                <a:solidFill>
                  <a:srgbClr val="224287"/>
                </a:solidFill>
                <a:latin typeface="Verdana"/>
                <a:ea typeface="Verdana"/>
                <a:cs typeface="Verdana"/>
                <a:sym typeface="Verdana"/>
              </a:rPr>
              <a:t>to RIS </a:t>
            </a:r>
            <a:r>
              <a:rPr lang="en-GB" sz="1100">
                <a:solidFill>
                  <a:srgbClr val="25316A"/>
                </a:solidFill>
                <a:latin typeface="Verdana"/>
                <a:ea typeface="Verdana"/>
                <a:cs typeface="Verdana"/>
                <a:sym typeface="Verdana"/>
              </a:rPr>
              <a:t>infrastructure:</a:t>
            </a:r>
            <a:endParaRPr sz="1100">
              <a:solidFill>
                <a:srgbClr val="25316A"/>
              </a:solidFill>
              <a:latin typeface="Verdana"/>
              <a:ea typeface="Verdana"/>
              <a:cs typeface="Verdana"/>
              <a:sym typeface="Verdana"/>
            </a:endParaRPr>
          </a:p>
          <a:p>
            <a:pPr indent="-298450" lvl="1" marL="914400" rtl="0" algn="l">
              <a:lnSpc>
                <a:spcPct val="115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IXP route servers</a:t>
            </a:r>
            <a:endParaRPr sz="1100">
              <a:solidFill>
                <a:srgbClr val="25316A"/>
              </a:solidFill>
              <a:latin typeface="Verdana"/>
              <a:ea typeface="Verdana"/>
              <a:cs typeface="Verdana"/>
              <a:sym typeface="Verdana"/>
            </a:endParaRPr>
          </a:p>
          <a:p>
            <a:pPr indent="-298450" lvl="1" marL="914400" rtl="0" algn="l">
              <a:lnSpc>
                <a:spcPct val="115000"/>
              </a:lnSpc>
              <a:spcBef>
                <a:spcPts val="0"/>
              </a:spcBef>
              <a:spcAft>
                <a:spcPts val="0"/>
              </a:spcAft>
              <a:buClr>
                <a:srgbClr val="25316A"/>
              </a:buClr>
              <a:buSzPts val="1100"/>
              <a:buFont typeface="Verdana"/>
              <a:buChar char="●"/>
            </a:pPr>
            <a:r>
              <a:rPr lang="en-GB" sz="1000">
                <a:solidFill>
                  <a:srgbClr val="25316A"/>
                </a:solidFill>
                <a:latin typeface="Verdana"/>
                <a:ea typeface="Verdana"/>
                <a:cs typeface="Verdana"/>
                <a:sym typeface="Verdana"/>
              </a:rPr>
              <a:t>203214</a:t>
            </a:r>
            <a:endParaRPr sz="1000">
              <a:solidFill>
                <a:srgbClr val="25316A"/>
              </a:solidFill>
              <a:latin typeface="Verdana"/>
              <a:ea typeface="Verdana"/>
              <a:cs typeface="Verdana"/>
              <a:sym typeface="Verdana"/>
            </a:endParaRPr>
          </a:p>
          <a:p>
            <a:pPr indent="-298450" lvl="1" marL="914400" rtl="0" algn="l">
              <a:lnSpc>
                <a:spcPct val="115000"/>
              </a:lnSpc>
              <a:spcBef>
                <a:spcPts val="0"/>
              </a:spcBef>
              <a:spcAft>
                <a:spcPts val="0"/>
              </a:spcAft>
              <a:buClr>
                <a:srgbClr val="25316A"/>
              </a:buClr>
              <a:buSzPts val="1100"/>
              <a:buFont typeface="Verdana"/>
              <a:buChar char="●"/>
            </a:pPr>
            <a:r>
              <a:rPr lang="en-GB" sz="1000">
                <a:solidFill>
                  <a:srgbClr val="25316A"/>
                </a:solidFill>
                <a:latin typeface="Verdana"/>
                <a:ea typeface="Verdana"/>
                <a:cs typeface="Verdana"/>
                <a:sym typeface="Verdana"/>
              </a:rPr>
              <a:t>208293</a:t>
            </a:r>
            <a:endParaRPr sz="1000">
              <a:solidFill>
                <a:srgbClr val="25316A"/>
              </a:solidFill>
              <a:latin typeface="Verdana"/>
              <a:ea typeface="Verdana"/>
              <a:cs typeface="Verdana"/>
              <a:sym typeface="Verdana"/>
            </a:endParaRPr>
          </a:p>
          <a:p>
            <a:pPr indent="-298450" lvl="1" marL="914400" rtl="0" algn="l">
              <a:lnSpc>
                <a:spcPct val="115000"/>
              </a:lnSpc>
              <a:spcBef>
                <a:spcPts val="0"/>
              </a:spcBef>
              <a:spcAft>
                <a:spcPts val="0"/>
              </a:spcAft>
              <a:buClr>
                <a:srgbClr val="25316A"/>
              </a:buClr>
              <a:buSzPts val="1100"/>
              <a:buFont typeface="Verdana"/>
              <a:buChar char="●"/>
            </a:pPr>
            <a:r>
              <a:rPr lang="en-GB" sz="1000">
                <a:solidFill>
                  <a:srgbClr val="25316A"/>
                </a:solidFill>
                <a:latin typeface="Verdana"/>
                <a:ea typeface="Verdana"/>
                <a:cs typeface="Verdana"/>
                <a:sym typeface="Verdana"/>
              </a:rPr>
              <a:t>61317</a:t>
            </a:r>
            <a:endParaRPr sz="1000">
              <a:solidFill>
                <a:srgbClr val="25316A"/>
              </a:solidFill>
              <a:latin typeface="Verdana"/>
              <a:ea typeface="Verdana"/>
              <a:cs typeface="Verdana"/>
              <a:sym typeface="Verdana"/>
            </a:endParaRPr>
          </a:p>
          <a:p>
            <a:pPr indent="-298450" lvl="1" marL="914400" rtl="0" algn="l">
              <a:lnSpc>
                <a:spcPct val="115000"/>
              </a:lnSpc>
              <a:spcBef>
                <a:spcPts val="0"/>
              </a:spcBef>
              <a:spcAft>
                <a:spcPts val="0"/>
              </a:spcAft>
              <a:buClr>
                <a:srgbClr val="25316A"/>
              </a:buClr>
              <a:buSzPts val="1100"/>
              <a:buFont typeface="Verdana"/>
              <a:buChar char="●"/>
            </a:pPr>
            <a:r>
              <a:rPr lang="en-GB" sz="1000">
                <a:solidFill>
                  <a:srgbClr val="25316A"/>
                </a:solidFill>
                <a:latin typeface="Verdana"/>
                <a:ea typeface="Verdana"/>
                <a:cs typeface="Verdana"/>
                <a:sym typeface="Verdana"/>
              </a:rPr>
              <a:t>60051</a:t>
            </a:r>
            <a:endParaRPr sz="1100">
              <a:solidFill>
                <a:srgbClr val="25316A"/>
              </a:solidFill>
              <a:latin typeface="Verdana"/>
              <a:ea typeface="Verdana"/>
              <a:cs typeface="Verdana"/>
              <a:sym typeface="Verdana"/>
            </a:endParaRPr>
          </a:p>
          <a:p>
            <a:pPr indent="0" lvl="0" marL="457200" marR="0" rtl="0" algn="l">
              <a:lnSpc>
                <a:spcPct val="100000"/>
              </a:lnSpc>
              <a:spcBef>
                <a:spcPts val="0"/>
              </a:spcBef>
              <a:spcAft>
                <a:spcPts val="0"/>
              </a:spcAft>
              <a:buNone/>
            </a:pPr>
            <a:r>
              <a:rPr lang="en-GB" sz="1100">
                <a:solidFill>
                  <a:srgbClr val="25316A"/>
                </a:solidFill>
                <a:latin typeface="Verdana"/>
                <a:ea typeface="Verdana"/>
                <a:cs typeface="Verdana"/>
                <a:sym typeface="Verdana"/>
              </a:rPr>
              <a:t> </a:t>
            </a:r>
            <a:endParaRPr sz="1100">
              <a:solidFill>
                <a:srgbClr val="25316A"/>
              </a:solidFill>
              <a:latin typeface="Verdana"/>
              <a:ea typeface="Verdana"/>
              <a:cs typeface="Verdana"/>
              <a:sym typeface="Verdana"/>
            </a:endParaRPr>
          </a:p>
          <a:p>
            <a:pPr indent="-145450" lvl="1" marL="1440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Host AuthDNS in: </a:t>
            </a:r>
            <a:endParaRPr sz="1100">
              <a:solidFill>
                <a:srgbClr val="25316A"/>
              </a:solidFill>
              <a:latin typeface="Verdana"/>
              <a:ea typeface="Verdana"/>
              <a:cs typeface="Verdana"/>
              <a:sym typeface="Verdana"/>
            </a:endParaRPr>
          </a:p>
          <a:p>
            <a:pPr indent="-298450" lvl="0" marL="4572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AS5384</a:t>
            </a:r>
            <a:endParaRPr sz="1100">
              <a:solidFill>
                <a:srgbClr val="25316A"/>
              </a:solidFill>
              <a:latin typeface="Verdana"/>
              <a:ea typeface="Verdana"/>
              <a:cs typeface="Verdana"/>
              <a:sym typeface="Verdana"/>
            </a:endParaRPr>
          </a:p>
          <a:p>
            <a:pPr indent="-298450" lvl="0" marL="4572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UAE-IX</a:t>
            </a:r>
            <a:endParaRPr sz="1100">
              <a:solidFill>
                <a:srgbClr val="25316A"/>
              </a:solidFill>
              <a:latin typeface="Verdana"/>
              <a:ea typeface="Verdana"/>
              <a:cs typeface="Verdana"/>
              <a:sym typeface="Verdana"/>
            </a:endParaRPr>
          </a:p>
        </p:txBody>
      </p:sp>
      <p:sp>
        <p:nvSpPr>
          <p:cNvPr id="402" name="Google Shape;402;p34"/>
          <p:cNvSpPr txBox="1"/>
          <p:nvPr/>
        </p:nvSpPr>
        <p:spPr>
          <a:xfrm>
            <a:off x="5954375" y="1447745"/>
            <a:ext cx="2556900" cy="393600"/>
          </a:xfrm>
          <a:prstGeom prst="rect">
            <a:avLst/>
          </a:prstGeom>
          <a:noFill/>
          <a:ln>
            <a:noFill/>
          </a:ln>
        </p:spPr>
        <p:txBody>
          <a:bodyPr anchorCtr="0" anchor="t" bIns="0" lIns="0" spcFirstLastPara="1" rIns="0" wrap="square" tIns="0">
            <a:noAutofit/>
          </a:bodyPr>
          <a:lstStyle/>
          <a:p>
            <a:pPr indent="-145450" lvl="1" marL="1440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Evaluate the paths from your network to key infrastructure </a:t>
            </a:r>
            <a:endParaRPr sz="900">
              <a:solidFill>
                <a:schemeClr val="dk1"/>
              </a:solidFill>
              <a:latin typeface="Helvetica"/>
              <a:ea typeface="Helvetica"/>
              <a:cs typeface="Helvetica"/>
              <a:sym typeface="Helvetica"/>
            </a:endParaRPr>
          </a:p>
          <a:p>
            <a:pPr indent="0" lvl="0" marL="914400" rtl="0" algn="l">
              <a:lnSpc>
                <a:spcPct val="115000"/>
              </a:lnSpc>
              <a:spcBef>
                <a:spcPts val="0"/>
              </a:spcBef>
              <a:spcAft>
                <a:spcPts val="0"/>
              </a:spcAft>
              <a:buNone/>
            </a:pPr>
            <a:r>
              <a:t/>
            </a:r>
            <a:endParaRPr sz="900">
              <a:solidFill>
                <a:schemeClr val="dk1"/>
              </a:solidFill>
              <a:latin typeface="Helvetica"/>
              <a:ea typeface="Helvetica"/>
              <a:cs typeface="Helvetica"/>
              <a:sym typeface="Helvetica"/>
            </a:endParaRPr>
          </a:p>
          <a:p>
            <a:pPr indent="0" lvl="0" marL="0" marR="0" rtl="0" algn="l">
              <a:lnSpc>
                <a:spcPct val="100000"/>
              </a:lnSpc>
              <a:spcBef>
                <a:spcPts val="0"/>
              </a:spcBef>
              <a:spcAft>
                <a:spcPts val="0"/>
              </a:spcAft>
              <a:buNone/>
            </a:pPr>
            <a:r>
              <a:t/>
            </a:r>
            <a:endParaRPr sz="1100">
              <a:solidFill>
                <a:srgbClr val="25316A"/>
              </a:solidFill>
              <a:latin typeface="Verdana"/>
              <a:ea typeface="Verdana"/>
              <a:cs typeface="Verdana"/>
              <a:sym typeface="Verdana"/>
            </a:endParaRPr>
          </a:p>
        </p:txBody>
      </p:sp>
      <p:sp>
        <p:nvSpPr>
          <p:cNvPr id="403" name="Google Shape;403;p34"/>
          <p:cNvSpPr txBox="1"/>
          <p:nvPr/>
        </p:nvSpPr>
        <p:spPr>
          <a:xfrm>
            <a:off x="3295297" y="1091023"/>
            <a:ext cx="2080200" cy="2154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None/>
            </a:pPr>
            <a:r>
              <a:rPr b="1" lang="en-GB">
                <a:solidFill>
                  <a:srgbClr val="F26738"/>
                </a:solidFill>
                <a:latin typeface="Verdana"/>
                <a:ea typeface="Verdana"/>
                <a:cs typeface="Verdana"/>
                <a:sym typeface="Verdana"/>
              </a:rPr>
              <a:t>RIS &amp; AuthDNS</a:t>
            </a:r>
            <a:endParaRPr b="1" sz="100">
              <a:solidFill>
                <a:srgbClr val="F26738"/>
              </a:solidFill>
              <a:latin typeface="Verdana"/>
              <a:ea typeface="Verdana"/>
              <a:cs typeface="Verdana"/>
              <a:sym typeface="Verdana"/>
            </a:endParaRPr>
          </a:p>
        </p:txBody>
      </p:sp>
      <p:sp>
        <p:nvSpPr>
          <p:cNvPr id="404" name="Google Shape;404;p34"/>
          <p:cNvSpPr txBox="1"/>
          <p:nvPr/>
        </p:nvSpPr>
        <p:spPr>
          <a:xfrm>
            <a:off x="6128647" y="1091023"/>
            <a:ext cx="2080200" cy="2154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None/>
            </a:pPr>
            <a:r>
              <a:rPr b="1" lang="en-GB">
                <a:solidFill>
                  <a:srgbClr val="F26738"/>
                </a:solidFill>
                <a:latin typeface="Verdana"/>
                <a:ea typeface="Verdana"/>
                <a:cs typeface="Verdana"/>
                <a:sym typeface="Verdana"/>
              </a:rPr>
              <a:t>Network Operator</a:t>
            </a:r>
            <a:endParaRPr b="1" sz="100">
              <a:solidFill>
                <a:srgbClr val="F26738"/>
              </a:solidFill>
              <a:latin typeface="Verdana"/>
              <a:ea typeface="Verdana"/>
              <a:cs typeface="Verdana"/>
              <a:sym typeface="Verdana"/>
            </a:endParaRPr>
          </a:p>
        </p:txBody>
      </p:sp>
      <p:sp>
        <p:nvSpPr>
          <p:cNvPr id="405" name="Google Shape;405;p34"/>
          <p:cNvSpPr txBox="1"/>
          <p:nvPr/>
        </p:nvSpPr>
        <p:spPr>
          <a:xfrm>
            <a:off x="461950" y="1091013"/>
            <a:ext cx="3859500" cy="2772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None/>
            </a:pPr>
            <a:r>
              <a:t/>
            </a:r>
            <a:endParaRPr b="1" sz="1800">
              <a:solidFill>
                <a:srgbClr val="25316A"/>
              </a:solidFill>
              <a:latin typeface="Verdana"/>
              <a:ea typeface="Verdana"/>
              <a:cs typeface="Verdana"/>
              <a:sym typeface="Verdana"/>
            </a:endParaRPr>
          </a:p>
        </p:txBody>
      </p:sp>
      <p:graphicFrame>
        <p:nvGraphicFramePr>
          <p:cNvPr id="406" name="Google Shape;406;p34"/>
          <p:cNvGraphicFramePr/>
          <p:nvPr/>
        </p:nvGraphicFramePr>
        <p:xfrm>
          <a:off x="6033400" y="1982663"/>
          <a:ext cx="3000000" cy="3000000"/>
        </p:xfrm>
        <a:graphic>
          <a:graphicData uri="http://schemas.openxmlformats.org/drawingml/2006/table">
            <a:tbl>
              <a:tblPr>
                <a:noFill/>
                <a:tableStyleId>{746950A0-C5BA-4D48-B7B4-4F76F763E938}</a:tableStyleId>
              </a:tblPr>
              <a:tblGrid>
                <a:gridCol w="567675"/>
                <a:gridCol w="567675"/>
                <a:gridCol w="567675"/>
                <a:gridCol w="567675"/>
              </a:tblGrid>
              <a:tr h="276225">
                <a:tc>
                  <a:txBody>
                    <a:bodyPr/>
                    <a:lstStyle/>
                    <a:p>
                      <a:pPr indent="0" lvl="0" marL="0" rtl="0" algn="r">
                        <a:lnSpc>
                          <a:spcPct val="115000"/>
                        </a:lnSpc>
                        <a:spcBef>
                          <a:spcPts val="0"/>
                        </a:spcBef>
                        <a:spcAft>
                          <a:spcPts val="0"/>
                        </a:spcAft>
                        <a:buNone/>
                      </a:pPr>
                      <a:r>
                        <a:rPr lang="en-GB" sz="1000">
                          <a:solidFill>
                            <a:srgbClr val="28427B"/>
                          </a:solidFill>
                          <a:latin typeface="Verdana"/>
                          <a:ea typeface="Verdana"/>
                          <a:cs typeface="Verdana"/>
                          <a:sym typeface="Verdana"/>
                        </a:rPr>
                        <a:t>3491</a:t>
                      </a:r>
                      <a:endParaRPr sz="1000">
                        <a:solidFill>
                          <a:srgbClr val="28427B"/>
                        </a:solidFill>
                        <a:latin typeface="Verdana"/>
                        <a:ea typeface="Verdana"/>
                        <a:cs typeface="Verdana"/>
                        <a:sym typeface="Verdana"/>
                      </a:endParaRPr>
                    </a:p>
                  </a:txBody>
                  <a:tcPr marT="19050" marB="19050" marR="28575" marL="28575" anchor="b">
                    <a:lnB cap="flat" cmpd="sng" w="5300">
                      <a:solidFill>
                        <a:srgbClr val="B7B7B7"/>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GB" sz="1000">
                          <a:solidFill>
                            <a:srgbClr val="28427B"/>
                          </a:solidFill>
                          <a:latin typeface="Verdana"/>
                          <a:ea typeface="Verdana"/>
                          <a:cs typeface="Verdana"/>
                          <a:sym typeface="Verdana"/>
                        </a:rPr>
                        <a:t>15802</a:t>
                      </a:r>
                      <a:endParaRPr sz="1000">
                        <a:solidFill>
                          <a:srgbClr val="28427B"/>
                        </a:solidFill>
                        <a:latin typeface="Verdana"/>
                        <a:ea typeface="Verdana"/>
                        <a:cs typeface="Verdana"/>
                        <a:sym typeface="Verdana"/>
                      </a:endParaRPr>
                    </a:p>
                  </a:txBody>
                  <a:tcPr marT="19050" marB="19050" marR="28575" marL="28575" anchor="b">
                    <a:lnB cap="flat" cmpd="sng" w="5300">
                      <a:solidFill>
                        <a:srgbClr val="B7B7B7"/>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GB" sz="1000">
                          <a:solidFill>
                            <a:srgbClr val="28427B"/>
                          </a:solidFill>
                          <a:latin typeface="Verdana"/>
                          <a:ea typeface="Verdana"/>
                          <a:cs typeface="Verdana"/>
                          <a:sym typeface="Verdana"/>
                        </a:rPr>
                        <a:t>36236</a:t>
                      </a:r>
                      <a:endParaRPr sz="1000">
                        <a:solidFill>
                          <a:srgbClr val="28427B"/>
                        </a:solidFill>
                        <a:latin typeface="Verdana"/>
                        <a:ea typeface="Verdana"/>
                        <a:cs typeface="Verdana"/>
                        <a:sym typeface="Verdana"/>
                      </a:endParaRPr>
                    </a:p>
                  </a:txBody>
                  <a:tcPr marT="19050" marB="19050" marR="28575" marL="28575" anchor="b">
                    <a:lnB cap="flat" cmpd="sng" w="5300">
                      <a:solidFill>
                        <a:srgbClr val="B7B7B7"/>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GB" sz="1000">
                          <a:solidFill>
                            <a:srgbClr val="28427B"/>
                          </a:solidFill>
                          <a:latin typeface="Verdana"/>
                          <a:ea typeface="Verdana"/>
                          <a:cs typeface="Verdana"/>
                          <a:sym typeface="Verdana"/>
                        </a:rPr>
                        <a:t>57187</a:t>
                      </a:r>
                      <a:endParaRPr sz="1000">
                        <a:solidFill>
                          <a:srgbClr val="28427B"/>
                        </a:solidFill>
                        <a:latin typeface="Verdana"/>
                        <a:ea typeface="Verdana"/>
                        <a:cs typeface="Verdana"/>
                        <a:sym typeface="Verdana"/>
                      </a:endParaRPr>
                    </a:p>
                  </a:txBody>
                  <a:tcPr marT="19050" marB="19050" marR="28575" marL="28575" anchor="b">
                    <a:lnB cap="flat" cmpd="sng" w="5300">
                      <a:solidFill>
                        <a:srgbClr val="B7B7B7"/>
                      </a:solidFill>
                      <a:prstDash val="solid"/>
                      <a:round/>
                      <a:headEnd len="sm" w="sm" type="none"/>
                      <a:tailEnd len="sm" w="sm" type="none"/>
                    </a:lnB>
                  </a:tcPr>
                </a:tc>
              </a:tr>
              <a:tr h="276225">
                <a:tc>
                  <a:txBody>
                    <a:bodyPr/>
                    <a:lstStyle/>
                    <a:p>
                      <a:pPr indent="0" lvl="0" marL="0" rtl="0" algn="r">
                        <a:lnSpc>
                          <a:spcPct val="115000"/>
                        </a:lnSpc>
                        <a:spcBef>
                          <a:spcPts val="0"/>
                        </a:spcBef>
                        <a:spcAft>
                          <a:spcPts val="0"/>
                        </a:spcAft>
                        <a:buNone/>
                      </a:pPr>
                      <a:r>
                        <a:rPr lang="en-GB" sz="1000">
                          <a:solidFill>
                            <a:srgbClr val="28427B"/>
                          </a:solidFill>
                          <a:latin typeface="Verdana"/>
                          <a:ea typeface="Verdana"/>
                          <a:cs typeface="Verdana"/>
                          <a:sym typeface="Verdana"/>
                        </a:rPr>
                        <a:t>5384</a:t>
                      </a:r>
                      <a:endParaRPr sz="1000">
                        <a:solidFill>
                          <a:srgbClr val="28427B"/>
                        </a:solidFill>
                        <a:latin typeface="Verdana"/>
                        <a:ea typeface="Verdana"/>
                        <a:cs typeface="Verdana"/>
                        <a:sym typeface="Verdana"/>
                      </a:endParaRPr>
                    </a:p>
                  </a:txBody>
                  <a:tcPr marT="19050" marB="19050" marR="28575" marL="28575" anchor="b">
                    <a:lnT cap="flat" cmpd="sng" w="5300">
                      <a:solidFill>
                        <a:srgbClr val="B7B7B7"/>
                      </a:solidFill>
                      <a:prstDash val="solid"/>
                      <a:round/>
                      <a:headEnd len="sm" w="sm" type="none"/>
                      <a:tailEnd len="sm" w="sm" type="none"/>
                    </a:lnT>
                    <a:lnB cap="flat" cmpd="sng" w="5300">
                      <a:solidFill>
                        <a:srgbClr val="B7B7B7"/>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GB" sz="1000">
                          <a:solidFill>
                            <a:srgbClr val="28427B"/>
                          </a:solidFill>
                          <a:latin typeface="Verdana"/>
                          <a:ea typeface="Verdana"/>
                          <a:cs typeface="Verdana"/>
                          <a:sym typeface="Verdana"/>
                        </a:rPr>
                        <a:t>16509</a:t>
                      </a:r>
                      <a:endParaRPr sz="1000">
                        <a:solidFill>
                          <a:srgbClr val="28427B"/>
                        </a:solidFill>
                        <a:latin typeface="Verdana"/>
                        <a:ea typeface="Verdana"/>
                        <a:cs typeface="Verdana"/>
                        <a:sym typeface="Verdana"/>
                      </a:endParaRPr>
                    </a:p>
                  </a:txBody>
                  <a:tcPr marT="19050" marB="19050" marR="28575" marL="28575" anchor="b">
                    <a:lnT cap="flat" cmpd="sng" w="5300">
                      <a:solidFill>
                        <a:srgbClr val="B7B7B7"/>
                      </a:solidFill>
                      <a:prstDash val="solid"/>
                      <a:round/>
                      <a:headEnd len="sm" w="sm" type="none"/>
                      <a:tailEnd len="sm" w="sm" type="none"/>
                    </a:lnT>
                    <a:lnB cap="flat" cmpd="sng" w="5300">
                      <a:solidFill>
                        <a:srgbClr val="B7B7B7"/>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GB" sz="1000">
                          <a:solidFill>
                            <a:srgbClr val="28427B"/>
                          </a:solidFill>
                          <a:latin typeface="Verdana"/>
                          <a:ea typeface="Verdana"/>
                          <a:cs typeface="Verdana"/>
                          <a:sym typeface="Verdana"/>
                        </a:rPr>
                        <a:t>42473</a:t>
                      </a:r>
                      <a:endParaRPr sz="1000">
                        <a:solidFill>
                          <a:srgbClr val="28427B"/>
                        </a:solidFill>
                        <a:latin typeface="Verdana"/>
                        <a:ea typeface="Verdana"/>
                        <a:cs typeface="Verdana"/>
                        <a:sym typeface="Verdana"/>
                      </a:endParaRPr>
                    </a:p>
                  </a:txBody>
                  <a:tcPr marT="19050" marB="19050" marR="28575" marL="28575" anchor="b">
                    <a:lnT cap="flat" cmpd="sng" w="5300">
                      <a:solidFill>
                        <a:srgbClr val="B7B7B7"/>
                      </a:solidFill>
                      <a:prstDash val="solid"/>
                      <a:round/>
                      <a:headEnd len="sm" w="sm" type="none"/>
                      <a:tailEnd len="sm" w="sm" type="none"/>
                    </a:lnT>
                    <a:lnB cap="flat" cmpd="sng" w="5300">
                      <a:solidFill>
                        <a:srgbClr val="B7B7B7"/>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GB" sz="1000">
                          <a:solidFill>
                            <a:srgbClr val="28427B"/>
                          </a:solidFill>
                          <a:latin typeface="Verdana"/>
                          <a:ea typeface="Verdana"/>
                          <a:cs typeface="Verdana"/>
                          <a:sym typeface="Verdana"/>
                        </a:rPr>
                        <a:t>200851</a:t>
                      </a:r>
                      <a:endParaRPr sz="1000">
                        <a:solidFill>
                          <a:srgbClr val="28427B"/>
                        </a:solidFill>
                        <a:latin typeface="Verdana"/>
                        <a:ea typeface="Verdana"/>
                        <a:cs typeface="Verdana"/>
                        <a:sym typeface="Verdana"/>
                      </a:endParaRPr>
                    </a:p>
                  </a:txBody>
                  <a:tcPr marT="19050" marB="19050" marR="28575" marL="28575" anchor="b">
                    <a:lnT cap="flat" cmpd="sng" w="5300">
                      <a:solidFill>
                        <a:srgbClr val="B7B7B7"/>
                      </a:solidFill>
                      <a:prstDash val="solid"/>
                      <a:round/>
                      <a:headEnd len="sm" w="sm" type="none"/>
                      <a:tailEnd len="sm" w="sm" type="none"/>
                    </a:lnT>
                    <a:lnB cap="flat" cmpd="sng" w="5300">
                      <a:solidFill>
                        <a:srgbClr val="B7B7B7"/>
                      </a:solidFill>
                      <a:prstDash val="solid"/>
                      <a:round/>
                      <a:headEnd len="sm" w="sm" type="none"/>
                      <a:tailEnd len="sm" w="sm" type="none"/>
                    </a:lnB>
                  </a:tcPr>
                </a:tc>
              </a:tr>
              <a:tr h="276225">
                <a:tc>
                  <a:txBody>
                    <a:bodyPr/>
                    <a:lstStyle/>
                    <a:p>
                      <a:pPr indent="0" lvl="0" marL="0" rtl="0" algn="r">
                        <a:lnSpc>
                          <a:spcPct val="115000"/>
                        </a:lnSpc>
                        <a:spcBef>
                          <a:spcPts val="0"/>
                        </a:spcBef>
                        <a:spcAft>
                          <a:spcPts val="0"/>
                        </a:spcAft>
                        <a:buNone/>
                      </a:pPr>
                      <a:r>
                        <a:rPr lang="en-GB" sz="1000">
                          <a:solidFill>
                            <a:srgbClr val="28427B"/>
                          </a:solidFill>
                          <a:latin typeface="Verdana"/>
                          <a:ea typeface="Verdana"/>
                          <a:cs typeface="Verdana"/>
                          <a:sym typeface="Verdana"/>
                        </a:rPr>
                        <a:t>12008</a:t>
                      </a:r>
                      <a:endParaRPr sz="1000">
                        <a:solidFill>
                          <a:srgbClr val="28427B"/>
                        </a:solidFill>
                        <a:latin typeface="Verdana"/>
                        <a:ea typeface="Verdana"/>
                        <a:cs typeface="Verdana"/>
                        <a:sym typeface="Verdana"/>
                      </a:endParaRPr>
                    </a:p>
                  </a:txBody>
                  <a:tcPr marT="19050" marB="19050" marR="28575" marL="28575" anchor="b">
                    <a:lnT cap="flat" cmpd="sng" w="5300">
                      <a:solidFill>
                        <a:srgbClr val="B7B7B7"/>
                      </a:solidFill>
                      <a:prstDash val="solid"/>
                      <a:round/>
                      <a:headEnd len="sm" w="sm" type="none"/>
                      <a:tailEnd len="sm" w="sm" type="none"/>
                    </a:lnT>
                    <a:lnB cap="flat" cmpd="sng" w="5300">
                      <a:solidFill>
                        <a:srgbClr val="B7B7B7"/>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GB" sz="1000">
                          <a:solidFill>
                            <a:srgbClr val="28427B"/>
                          </a:solidFill>
                          <a:latin typeface="Verdana"/>
                          <a:ea typeface="Verdana"/>
                          <a:cs typeface="Verdana"/>
                          <a:sym typeface="Verdana"/>
                        </a:rPr>
                        <a:t>29802</a:t>
                      </a:r>
                      <a:endParaRPr sz="1000">
                        <a:solidFill>
                          <a:srgbClr val="28427B"/>
                        </a:solidFill>
                        <a:latin typeface="Verdana"/>
                        <a:ea typeface="Verdana"/>
                        <a:cs typeface="Verdana"/>
                        <a:sym typeface="Verdana"/>
                      </a:endParaRPr>
                    </a:p>
                  </a:txBody>
                  <a:tcPr marT="19050" marB="19050" marR="28575" marL="28575" anchor="b">
                    <a:lnT cap="flat" cmpd="sng" w="5300">
                      <a:solidFill>
                        <a:srgbClr val="B7B7B7"/>
                      </a:solidFill>
                      <a:prstDash val="solid"/>
                      <a:round/>
                      <a:headEnd len="sm" w="sm" type="none"/>
                      <a:tailEnd len="sm" w="sm" type="none"/>
                    </a:lnT>
                    <a:lnB cap="flat" cmpd="sng" w="5300">
                      <a:solidFill>
                        <a:srgbClr val="B7B7B7"/>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GB" sz="1000">
                          <a:solidFill>
                            <a:srgbClr val="28427B"/>
                          </a:solidFill>
                          <a:latin typeface="Verdana"/>
                          <a:ea typeface="Verdana"/>
                          <a:cs typeface="Verdana"/>
                          <a:sym typeface="Verdana"/>
                        </a:rPr>
                        <a:t>44477</a:t>
                      </a:r>
                      <a:endParaRPr sz="1000">
                        <a:solidFill>
                          <a:srgbClr val="28427B"/>
                        </a:solidFill>
                        <a:latin typeface="Verdana"/>
                        <a:ea typeface="Verdana"/>
                        <a:cs typeface="Verdana"/>
                        <a:sym typeface="Verdana"/>
                      </a:endParaRPr>
                    </a:p>
                  </a:txBody>
                  <a:tcPr marT="19050" marB="19050" marR="28575" marL="28575" anchor="b">
                    <a:lnT cap="flat" cmpd="sng" w="5300">
                      <a:solidFill>
                        <a:srgbClr val="B7B7B7"/>
                      </a:solidFill>
                      <a:prstDash val="solid"/>
                      <a:round/>
                      <a:headEnd len="sm" w="sm" type="none"/>
                      <a:tailEnd len="sm" w="sm" type="none"/>
                    </a:lnT>
                    <a:lnB cap="flat" cmpd="sng" w="5300">
                      <a:solidFill>
                        <a:srgbClr val="B7B7B7"/>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GB" sz="1000">
                          <a:solidFill>
                            <a:srgbClr val="28427B"/>
                          </a:solidFill>
                          <a:latin typeface="Verdana"/>
                          <a:ea typeface="Verdana"/>
                          <a:cs typeface="Verdana"/>
                          <a:sym typeface="Verdana"/>
                        </a:rPr>
                        <a:t>208800</a:t>
                      </a:r>
                      <a:endParaRPr sz="1000">
                        <a:solidFill>
                          <a:srgbClr val="28427B"/>
                        </a:solidFill>
                        <a:latin typeface="Verdana"/>
                        <a:ea typeface="Verdana"/>
                        <a:cs typeface="Verdana"/>
                        <a:sym typeface="Verdana"/>
                      </a:endParaRPr>
                    </a:p>
                  </a:txBody>
                  <a:tcPr marT="19050" marB="19050" marR="28575" marL="28575" anchor="b">
                    <a:lnT cap="flat" cmpd="sng" w="5300">
                      <a:solidFill>
                        <a:srgbClr val="B7B7B7"/>
                      </a:solidFill>
                      <a:prstDash val="solid"/>
                      <a:round/>
                      <a:headEnd len="sm" w="sm" type="none"/>
                      <a:tailEnd len="sm" w="sm" type="none"/>
                    </a:lnT>
                    <a:lnB cap="flat" cmpd="sng" w="5300">
                      <a:solidFill>
                        <a:srgbClr val="B7B7B7"/>
                      </a:solidFill>
                      <a:prstDash val="solid"/>
                      <a:round/>
                      <a:headEnd len="sm" w="sm" type="none"/>
                      <a:tailEnd len="sm" w="sm" type="none"/>
                    </a:lnB>
                  </a:tcPr>
                </a:tc>
              </a:tr>
              <a:tr h="276225">
                <a:tc>
                  <a:txBody>
                    <a:bodyPr/>
                    <a:lstStyle/>
                    <a:p>
                      <a:pPr indent="0" lvl="0" marL="0" rtl="0" algn="r">
                        <a:lnSpc>
                          <a:spcPct val="115000"/>
                        </a:lnSpc>
                        <a:spcBef>
                          <a:spcPts val="0"/>
                        </a:spcBef>
                        <a:spcAft>
                          <a:spcPts val="0"/>
                        </a:spcAft>
                        <a:buNone/>
                      </a:pPr>
                      <a:r>
                        <a:rPr lang="en-GB" sz="1000">
                          <a:solidFill>
                            <a:srgbClr val="28427B"/>
                          </a:solidFill>
                          <a:latin typeface="Verdana"/>
                          <a:ea typeface="Verdana"/>
                          <a:cs typeface="Verdana"/>
                          <a:sym typeface="Verdana"/>
                        </a:rPr>
                        <a:t>15412</a:t>
                      </a:r>
                      <a:endParaRPr sz="1000">
                        <a:solidFill>
                          <a:srgbClr val="28427B"/>
                        </a:solidFill>
                        <a:latin typeface="Verdana"/>
                        <a:ea typeface="Verdana"/>
                        <a:cs typeface="Verdana"/>
                        <a:sym typeface="Verdana"/>
                      </a:endParaRPr>
                    </a:p>
                  </a:txBody>
                  <a:tcPr marT="19050" marB="19050" marR="28575" marL="28575" anchor="b">
                    <a:lnT cap="flat" cmpd="sng" w="5300">
                      <a:solidFill>
                        <a:srgbClr val="B7B7B7"/>
                      </a:solidFill>
                      <a:prstDash val="solid"/>
                      <a:round/>
                      <a:headEnd len="sm" w="sm" type="none"/>
                      <a:tailEnd len="sm" w="sm" type="none"/>
                    </a:lnT>
                  </a:tcPr>
                </a:tc>
                <a:tc>
                  <a:txBody>
                    <a:bodyPr/>
                    <a:lstStyle/>
                    <a:p>
                      <a:pPr indent="0" lvl="0" marL="0" rtl="0" algn="r">
                        <a:lnSpc>
                          <a:spcPct val="115000"/>
                        </a:lnSpc>
                        <a:spcBef>
                          <a:spcPts val="0"/>
                        </a:spcBef>
                        <a:spcAft>
                          <a:spcPts val="0"/>
                        </a:spcAft>
                        <a:buNone/>
                      </a:pPr>
                      <a:r>
                        <a:rPr lang="en-GB" sz="1000">
                          <a:solidFill>
                            <a:srgbClr val="28427B"/>
                          </a:solidFill>
                          <a:latin typeface="Verdana"/>
                          <a:ea typeface="Verdana"/>
                          <a:cs typeface="Verdana"/>
                          <a:sym typeface="Verdana"/>
                        </a:rPr>
                        <a:t>31898</a:t>
                      </a:r>
                      <a:endParaRPr sz="1000">
                        <a:solidFill>
                          <a:srgbClr val="28427B"/>
                        </a:solidFill>
                        <a:latin typeface="Verdana"/>
                        <a:ea typeface="Verdana"/>
                        <a:cs typeface="Verdana"/>
                        <a:sym typeface="Verdana"/>
                      </a:endParaRPr>
                    </a:p>
                  </a:txBody>
                  <a:tcPr marT="19050" marB="19050" marR="28575" marL="28575" anchor="b">
                    <a:lnT cap="flat" cmpd="sng" w="5300">
                      <a:solidFill>
                        <a:srgbClr val="B7B7B7"/>
                      </a:solidFill>
                      <a:prstDash val="solid"/>
                      <a:round/>
                      <a:headEnd len="sm" w="sm" type="none"/>
                      <a:tailEnd len="sm" w="sm" type="none"/>
                    </a:lnT>
                  </a:tcPr>
                </a:tc>
                <a:tc>
                  <a:txBody>
                    <a:bodyPr/>
                    <a:lstStyle/>
                    <a:p>
                      <a:pPr indent="0" lvl="0" marL="0" rtl="0" algn="r">
                        <a:lnSpc>
                          <a:spcPct val="115000"/>
                        </a:lnSpc>
                        <a:spcBef>
                          <a:spcPts val="0"/>
                        </a:spcBef>
                        <a:spcAft>
                          <a:spcPts val="0"/>
                        </a:spcAft>
                        <a:buNone/>
                      </a:pPr>
                      <a:r>
                        <a:rPr lang="en-GB" sz="1000">
                          <a:solidFill>
                            <a:srgbClr val="28427B"/>
                          </a:solidFill>
                          <a:latin typeface="Verdana"/>
                          <a:ea typeface="Verdana"/>
                          <a:cs typeface="Verdana"/>
                          <a:sym typeface="Verdana"/>
                        </a:rPr>
                        <a:t>45102</a:t>
                      </a:r>
                      <a:endParaRPr sz="1000">
                        <a:solidFill>
                          <a:srgbClr val="28427B"/>
                        </a:solidFill>
                        <a:latin typeface="Verdana"/>
                        <a:ea typeface="Verdana"/>
                        <a:cs typeface="Verdana"/>
                        <a:sym typeface="Verdana"/>
                      </a:endParaRPr>
                    </a:p>
                  </a:txBody>
                  <a:tcPr marT="19050" marB="19050" marR="28575" marL="28575" anchor="b">
                    <a:lnT cap="flat" cmpd="sng" w="5300">
                      <a:solidFill>
                        <a:srgbClr val="B7B7B7"/>
                      </a:solidFill>
                      <a:prstDash val="solid"/>
                      <a:round/>
                      <a:headEnd len="sm" w="sm" type="none"/>
                      <a:tailEnd len="sm" w="sm" type="none"/>
                    </a:lnT>
                  </a:tcPr>
                </a:tc>
                <a:tc>
                  <a:txBody>
                    <a:bodyPr/>
                    <a:lstStyle/>
                    <a:p>
                      <a:pPr indent="0" lvl="0" marL="0" rtl="0" algn="l">
                        <a:spcBef>
                          <a:spcPts val="0"/>
                        </a:spcBef>
                        <a:spcAft>
                          <a:spcPts val="0"/>
                        </a:spcAft>
                        <a:buNone/>
                      </a:pPr>
                      <a:r>
                        <a:t/>
                      </a:r>
                      <a:endParaRPr/>
                    </a:p>
                  </a:txBody>
                  <a:tcPr marT="19050" marB="19050" marR="28575" marL="28575">
                    <a:lnT cap="flat" cmpd="sng" w="5300">
                      <a:solidFill>
                        <a:srgbClr val="B7B7B7"/>
                      </a:solidFill>
                      <a:prstDash val="solid"/>
                      <a:round/>
                      <a:headEnd len="sm" w="sm" type="none"/>
                      <a:tailEnd len="sm" w="sm" type="none"/>
                    </a:lnT>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5"/>
        </a:solidFill>
      </p:bgPr>
    </p:bg>
    <p:spTree>
      <p:nvGrpSpPr>
        <p:cNvPr id="410" name="Shape 410"/>
        <p:cNvGrpSpPr/>
        <p:nvPr/>
      </p:nvGrpSpPr>
      <p:grpSpPr>
        <a:xfrm>
          <a:off x="0" y="0"/>
          <a:ext cx="0" cy="0"/>
          <a:chOff x="0" y="0"/>
          <a:chExt cx="0" cy="0"/>
        </a:xfrm>
      </p:grpSpPr>
      <p:sp>
        <p:nvSpPr>
          <p:cNvPr id="411" name="Google Shape;411;p35"/>
          <p:cNvSpPr txBox="1"/>
          <p:nvPr>
            <p:ph idx="12" type="sldNum"/>
          </p:nvPr>
        </p:nvSpPr>
        <p:spPr>
          <a:xfrm>
            <a:off x="8326797" y="4751140"/>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GB"/>
              <a:t>‹#›</a:t>
            </a:fld>
            <a:endParaRPr sz="800"/>
          </a:p>
        </p:txBody>
      </p:sp>
      <p:sp>
        <p:nvSpPr>
          <p:cNvPr id="412" name="Google Shape;412;p35"/>
          <p:cNvSpPr txBox="1"/>
          <p:nvPr>
            <p:ph type="title"/>
          </p:nvPr>
        </p:nvSpPr>
        <p:spPr>
          <a:xfrm>
            <a:off x="311700" y="219600"/>
            <a:ext cx="7703700" cy="27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Per Country Recommendations: </a:t>
            </a:r>
            <a:r>
              <a:rPr lang="en-GB"/>
              <a:t>Bahrain</a:t>
            </a:r>
            <a:endParaRPr/>
          </a:p>
        </p:txBody>
      </p:sp>
      <p:sp>
        <p:nvSpPr>
          <p:cNvPr id="413" name="Google Shape;413;p35"/>
          <p:cNvSpPr txBox="1"/>
          <p:nvPr/>
        </p:nvSpPr>
        <p:spPr>
          <a:xfrm>
            <a:off x="311700" y="1436708"/>
            <a:ext cx="2556900" cy="1930800"/>
          </a:xfrm>
          <a:prstGeom prst="rect">
            <a:avLst/>
          </a:prstGeom>
          <a:noFill/>
          <a:ln>
            <a:noFill/>
          </a:ln>
        </p:spPr>
        <p:txBody>
          <a:bodyPr anchorCtr="0" anchor="t" bIns="0" lIns="0" spcFirstLastPara="1" rIns="0" wrap="square" tIns="0">
            <a:noAutofit/>
          </a:bodyPr>
          <a:lstStyle/>
          <a:p>
            <a:pPr indent="-145450" lvl="1" marL="1440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We want to distribute probes to:</a:t>
            </a:r>
            <a:endParaRPr sz="1100">
              <a:solidFill>
                <a:srgbClr val="25316A"/>
              </a:solidFill>
              <a:latin typeface="Verdana"/>
              <a:ea typeface="Verdana"/>
              <a:cs typeface="Verdana"/>
              <a:sym typeface="Verdana"/>
            </a:endParaRPr>
          </a:p>
          <a:p>
            <a:pPr indent="-285750" lvl="1" marL="914400" rtl="0" algn="l">
              <a:lnSpc>
                <a:spcPct val="115000"/>
              </a:lnSpc>
              <a:spcBef>
                <a:spcPts val="0"/>
              </a:spcBef>
              <a:spcAft>
                <a:spcPts val="0"/>
              </a:spcAft>
              <a:buClr>
                <a:srgbClr val="25316A"/>
              </a:buClr>
              <a:buSzPts val="900"/>
              <a:buFont typeface="Verdana"/>
              <a:buChar char="●"/>
            </a:pPr>
            <a:r>
              <a:rPr lang="en-GB" sz="1000">
                <a:solidFill>
                  <a:srgbClr val="25316A"/>
                </a:solidFill>
                <a:latin typeface="Verdana"/>
                <a:ea typeface="Verdana"/>
                <a:cs typeface="Verdana"/>
                <a:sym typeface="Verdana"/>
              </a:rPr>
              <a:t>51375 VIVABH</a:t>
            </a:r>
            <a:endParaRPr sz="1000">
              <a:solidFill>
                <a:srgbClr val="25316A"/>
              </a:solidFill>
              <a:latin typeface="Verdana"/>
              <a:ea typeface="Verdana"/>
              <a:cs typeface="Verdana"/>
              <a:sym typeface="Verdana"/>
            </a:endParaRPr>
          </a:p>
          <a:p>
            <a:pPr indent="-285750" lvl="1" marL="914400" rtl="0" algn="l">
              <a:lnSpc>
                <a:spcPct val="115000"/>
              </a:lnSpc>
              <a:spcBef>
                <a:spcPts val="0"/>
              </a:spcBef>
              <a:spcAft>
                <a:spcPts val="0"/>
              </a:spcAft>
              <a:buClr>
                <a:srgbClr val="25316A"/>
              </a:buClr>
              <a:buSzPts val="900"/>
              <a:buFont typeface="Verdana"/>
              <a:buChar char="●"/>
            </a:pPr>
            <a:r>
              <a:rPr lang="en-GB" sz="1000">
                <a:solidFill>
                  <a:srgbClr val="25316A"/>
                </a:solidFill>
                <a:latin typeface="Verdana"/>
                <a:ea typeface="Verdana"/>
                <a:cs typeface="Verdana"/>
                <a:sym typeface="Verdana"/>
              </a:rPr>
              <a:t>31452 ZAIN-BH-AS</a:t>
            </a:r>
            <a:endParaRPr sz="1000">
              <a:solidFill>
                <a:srgbClr val="25316A"/>
              </a:solidFill>
              <a:latin typeface="Verdana"/>
              <a:ea typeface="Verdana"/>
              <a:cs typeface="Verdana"/>
              <a:sym typeface="Verdana"/>
            </a:endParaRPr>
          </a:p>
          <a:p>
            <a:pPr indent="-285750" lvl="1" marL="914400" rtl="0" algn="l">
              <a:lnSpc>
                <a:spcPct val="115000"/>
              </a:lnSpc>
              <a:spcBef>
                <a:spcPts val="0"/>
              </a:spcBef>
              <a:spcAft>
                <a:spcPts val="0"/>
              </a:spcAft>
              <a:buClr>
                <a:srgbClr val="25316A"/>
              </a:buClr>
              <a:buSzPts val="900"/>
              <a:buFont typeface="Verdana"/>
              <a:buChar char="●"/>
            </a:pPr>
            <a:r>
              <a:rPr lang="en-GB" sz="1000">
                <a:solidFill>
                  <a:srgbClr val="25316A"/>
                </a:solidFill>
                <a:latin typeface="Verdana"/>
                <a:ea typeface="Verdana"/>
                <a:cs typeface="Verdana"/>
                <a:sym typeface="Verdana"/>
              </a:rPr>
              <a:t>39273 Kalaam-Telecom</a:t>
            </a:r>
            <a:endParaRPr sz="1000">
              <a:solidFill>
                <a:srgbClr val="25316A"/>
              </a:solidFill>
              <a:latin typeface="Verdana"/>
              <a:ea typeface="Verdana"/>
              <a:cs typeface="Verdana"/>
              <a:sym typeface="Verdana"/>
            </a:endParaRPr>
          </a:p>
          <a:p>
            <a:pPr indent="-285750" lvl="1" marL="914400" rtl="0" algn="l">
              <a:lnSpc>
                <a:spcPct val="115000"/>
              </a:lnSpc>
              <a:spcBef>
                <a:spcPts val="0"/>
              </a:spcBef>
              <a:spcAft>
                <a:spcPts val="0"/>
              </a:spcAft>
              <a:buClr>
                <a:srgbClr val="25316A"/>
              </a:buClr>
              <a:buSzPts val="900"/>
              <a:buFont typeface="Verdana"/>
              <a:buChar char="●"/>
            </a:pPr>
            <a:r>
              <a:rPr lang="en-GB" sz="1000">
                <a:solidFill>
                  <a:srgbClr val="25316A"/>
                </a:solidFill>
                <a:latin typeface="Verdana"/>
                <a:ea typeface="Verdana"/>
                <a:cs typeface="Verdana"/>
                <a:sym typeface="Verdana"/>
              </a:rPr>
              <a:t>16509 AMAZON-02</a:t>
            </a:r>
            <a:endParaRPr sz="1000">
              <a:solidFill>
                <a:srgbClr val="25316A"/>
              </a:solidFill>
              <a:latin typeface="Verdana"/>
              <a:ea typeface="Verdana"/>
              <a:cs typeface="Verdana"/>
              <a:sym typeface="Verdana"/>
            </a:endParaRPr>
          </a:p>
          <a:p>
            <a:pPr indent="-285750" lvl="1" marL="914400" rtl="0" algn="l">
              <a:lnSpc>
                <a:spcPct val="115000"/>
              </a:lnSpc>
              <a:spcBef>
                <a:spcPts val="0"/>
              </a:spcBef>
              <a:spcAft>
                <a:spcPts val="0"/>
              </a:spcAft>
              <a:buClr>
                <a:srgbClr val="25316A"/>
              </a:buClr>
              <a:buSzPts val="900"/>
              <a:buFont typeface="Verdana"/>
              <a:buChar char="●"/>
            </a:pPr>
            <a:r>
              <a:rPr lang="en-GB" sz="1000">
                <a:solidFill>
                  <a:srgbClr val="25316A"/>
                </a:solidFill>
                <a:latin typeface="Verdana"/>
                <a:ea typeface="Verdana"/>
                <a:cs typeface="Verdana"/>
                <a:sym typeface="Verdana"/>
              </a:rPr>
              <a:t>35729 VIACLOUD-AS</a:t>
            </a:r>
            <a:endParaRPr sz="1000">
              <a:solidFill>
                <a:srgbClr val="25316A"/>
              </a:solidFill>
              <a:latin typeface="Verdana"/>
              <a:ea typeface="Verdana"/>
              <a:cs typeface="Verdana"/>
              <a:sym typeface="Verdana"/>
            </a:endParaRPr>
          </a:p>
          <a:p>
            <a:pPr indent="-285750" lvl="1" marL="914400" rtl="0" algn="l">
              <a:lnSpc>
                <a:spcPct val="115000"/>
              </a:lnSpc>
              <a:spcBef>
                <a:spcPts val="0"/>
              </a:spcBef>
              <a:spcAft>
                <a:spcPts val="0"/>
              </a:spcAft>
              <a:buClr>
                <a:srgbClr val="25316A"/>
              </a:buClr>
              <a:buSzPts val="900"/>
              <a:buFont typeface="Verdana"/>
              <a:buChar char="●"/>
            </a:pPr>
            <a:r>
              <a:rPr lang="en-GB" sz="1000">
                <a:solidFill>
                  <a:srgbClr val="25316A"/>
                </a:solidFill>
                <a:latin typeface="Verdana"/>
                <a:ea typeface="Verdana"/>
                <a:cs typeface="Verdana"/>
                <a:sym typeface="Verdana"/>
              </a:rPr>
              <a:t>35568 AMWAJ-AS</a:t>
            </a:r>
            <a:endParaRPr sz="1100">
              <a:solidFill>
                <a:srgbClr val="25316A"/>
              </a:solidFill>
              <a:latin typeface="Verdana"/>
              <a:ea typeface="Verdana"/>
              <a:cs typeface="Verdana"/>
              <a:sym typeface="Verdana"/>
            </a:endParaRPr>
          </a:p>
          <a:p>
            <a:pPr indent="-145450" lvl="1" marL="1440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Where? </a:t>
            </a:r>
            <a:endParaRPr sz="1100">
              <a:solidFill>
                <a:srgbClr val="25316A"/>
              </a:solidFill>
              <a:latin typeface="Verdana"/>
              <a:ea typeface="Verdana"/>
              <a:cs typeface="Verdana"/>
              <a:sym typeface="Verdana"/>
            </a:endParaRPr>
          </a:p>
          <a:p>
            <a:pPr indent="-298450" lvl="0" marL="4572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End user network</a:t>
            </a:r>
            <a:endParaRPr sz="1100">
              <a:solidFill>
                <a:srgbClr val="25316A"/>
              </a:solidFill>
              <a:latin typeface="Verdana"/>
              <a:ea typeface="Verdana"/>
              <a:cs typeface="Verdana"/>
              <a:sym typeface="Verdana"/>
            </a:endParaRPr>
          </a:p>
          <a:p>
            <a:pPr indent="-298450" lvl="0" marL="4572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Core network</a:t>
            </a:r>
            <a:endParaRPr sz="1100">
              <a:solidFill>
                <a:srgbClr val="25316A"/>
              </a:solidFill>
              <a:latin typeface="Verdana"/>
              <a:ea typeface="Verdana"/>
              <a:cs typeface="Verdana"/>
              <a:sym typeface="Verdana"/>
            </a:endParaRPr>
          </a:p>
          <a:p>
            <a:pPr indent="-298450" lvl="0" marL="4572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IXPs</a:t>
            </a:r>
            <a:endParaRPr sz="1100">
              <a:solidFill>
                <a:srgbClr val="25316A"/>
              </a:solidFill>
              <a:latin typeface="Verdana"/>
              <a:ea typeface="Verdana"/>
              <a:cs typeface="Verdana"/>
              <a:sym typeface="Verdana"/>
            </a:endParaRPr>
          </a:p>
          <a:p>
            <a:pPr indent="0" lvl="0" marL="0" marR="0" rtl="0" algn="l">
              <a:lnSpc>
                <a:spcPct val="100000"/>
              </a:lnSpc>
              <a:spcBef>
                <a:spcPts val="0"/>
              </a:spcBef>
              <a:spcAft>
                <a:spcPts val="0"/>
              </a:spcAft>
              <a:buNone/>
            </a:pPr>
            <a:r>
              <a:t/>
            </a:r>
            <a:endParaRPr sz="1100">
              <a:solidFill>
                <a:srgbClr val="25316A"/>
              </a:solidFill>
              <a:latin typeface="Verdana"/>
              <a:ea typeface="Verdana"/>
              <a:cs typeface="Verdana"/>
              <a:sym typeface="Verdana"/>
            </a:endParaRPr>
          </a:p>
        </p:txBody>
      </p:sp>
      <p:sp>
        <p:nvSpPr>
          <p:cNvPr id="414" name="Google Shape;414;p35"/>
          <p:cNvSpPr txBox="1"/>
          <p:nvPr/>
        </p:nvSpPr>
        <p:spPr>
          <a:xfrm>
            <a:off x="461947" y="1079998"/>
            <a:ext cx="2080200" cy="2154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None/>
            </a:pPr>
            <a:r>
              <a:rPr b="1" lang="en-GB">
                <a:solidFill>
                  <a:srgbClr val="F26738"/>
                </a:solidFill>
                <a:latin typeface="Verdana"/>
                <a:ea typeface="Verdana"/>
                <a:cs typeface="Verdana"/>
                <a:sym typeface="Verdana"/>
              </a:rPr>
              <a:t>RIPE Atlas</a:t>
            </a:r>
            <a:endParaRPr b="1" sz="100">
              <a:solidFill>
                <a:srgbClr val="F26738"/>
              </a:solidFill>
              <a:latin typeface="Verdana"/>
              <a:ea typeface="Verdana"/>
              <a:cs typeface="Verdana"/>
              <a:sym typeface="Verdana"/>
            </a:endParaRPr>
          </a:p>
        </p:txBody>
      </p:sp>
      <p:sp>
        <p:nvSpPr>
          <p:cNvPr id="415" name="Google Shape;415;p35"/>
          <p:cNvSpPr txBox="1"/>
          <p:nvPr/>
        </p:nvSpPr>
        <p:spPr>
          <a:xfrm>
            <a:off x="5954375" y="1436723"/>
            <a:ext cx="2556900" cy="1354500"/>
          </a:xfrm>
          <a:prstGeom prst="rect">
            <a:avLst/>
          </a:prstGeom>
          <a:noFill/>
          <a:ln>
            <a:noFill/>
          </a:ln>
        </p:spPr>
        <p:txBody>
          <a:bodyPr anchorCtr="0" anchor="t" bIns="0" lIns="0" spcFirstLastPara="1" rIns="0" wrap="square" tIns="0">
            <a:noAutofit/>
          </a:bodyPr>
          <a:lstStyle/>
          <a:p>
            <a:pPr indent="-145450" lvl="1" marL="1440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Evaluate the paths from your network to key infrastructure. These Network got answer from Amsterdam, NL </a:t>
            </a:r>
            <a:endParaRPr sz="1100">
              <a:solidFill>
                <a:srgbClr val="25316A"/>
              </a:solidFill>
              <a:latin typeface="Verdana"/>
              <a:ea typeface="Verdana"/>
              <a:cs typeface="Verdana"/>
              <a:sym typeface="Verdana"/>
            </a:endParaRPr>
          </a:p>
          <a:p>
            <a:pPr indent="-311150" lvl="2" marL="1371600" marR="0" rtl="0" algn="l">
              <a:lnSpc>
                <a:spcPct val="100000"/>
              </a:lnSpc>
              <a:spcBef>
                <a:spcPts val="0"/>
              </a:spcBef>
              <a:spcAft>
                <a:spcPts val="0"/>
              </a:spcAft>
              <a:buClr>
                <a:srgbClr val="25316A"/>
              </a:buClr>
              <a:buSzPts val="1300"/>
              <a:buFont typeface="Verdana"/>
              <a:buChar char="■"/>
            </a:pPr>
            <a:r>
              <a:rPr lang="en-GB" sz="1100">
                <a:solidFill>
                  <a:srgbClr val="25316A"/>
                </a:solidFill>
                <a:latin typeface="Helvetica"/>
                <a:ea typeface="Helvetica"/>
                <a:cs typeface="Helvetica"/>
                <a:sym typeface="Helvetica"/>
              </a:rPr>
              <a:t>5416</a:t>
            </a:r>
            <a:endParaRPr sz="1100">
              <a:solidFill>
                <a:srgbClr val="25316A"/>
              </a:solidFill>
              <a:latin typeface="Helvetica"/>
              <a:ea typeface="Helvetica"/>
              <a:cs typeface="Helvetica"/>
              <a:sym typeface="Helvetica"/>
            </a:endParaRPr>
          </a:p>
          <a:p>
            <a:pPr indent="-311150" lvl="2" marL="1371600" rtl="0" algn="l">
              <a:lnSpc>
                <a:spcPct val="115000"/>
              </a:lnSpc>
              <a:spcBef>
                <a:spcPts val="0"/>
              </a:spcBef>
              <a:spcAft>
                <a:spcPts val="0"/>
              </a:spcAft>
              <a:buClr>
                <a:srgbClr val="25316A"/>
              </a:buClr>
              <a:buSzPts val="1300"/>
              <a:buFont typeface="Verdana"/>
              <a:buChar char="■"/>
            </a:pPr>
            <a:r>
              <a:rPr lang="en-GB" sz="1100">
                <a:solidFill>
                  <a:srgbClr val="25316A"/>
                </a:solidFill>
                <a:latin typeface="Helvetica"/>
                <a:ea typeface="Helvetica"/>
                <a:cs typeface="Helvetica"/>
                <a:sym typeface="Helvetica"/>
              </a:rPr>
              <a:t>16509</a:t>
            </a:r>
            <a:endParaRPr sz="1100">
              <a:solidFill>
                <a:srgbClr val="25316A"/>
              </a:solidFill>
              <a:latin typeface="Helvetica"/>
              <a:ea typeface="Helvetica"/>
              <a:cs typeface="Helvetica"/>
              <a:sym typeface="Helvetica"/>
            </a:endParaRPr>
          </a:p>
          <a:p>
            <a:pPr indent="-311150" lvl="2" marL="1371600" rtl="0" algn="l">
              <a:lnSpc>
                <a:spcPct val="115000"/>
              </a:lnSpc>
              <a:spcBef>
                <a:spcPts val="0"/>
              </a:spcBef>
              <a:spcAft>
                <a:spcPts val="0"/>
              </a:spcAft>
              <a:buClr>
                <a:srgbClr val="25316A"/>
              </a:buClr>
              <a:buSzPts val="1300"/>
              <a:buFont typeface="Verdana"/>
              <a:buChar char="■"/>
            </a:pPr>
            <a:r>
              <a:rPr lang="en-GB" sz="1100">
                <a:solidFill>
                  <a:srgbClr val="25316A"/>
                </a:solidFill>
                <a:latin typeface="Helvetica"/>
                <a:ea typeface="Helvetica"/>
                <a:cs typeface="Helvetica"/>
                <a:sym typeface="Helvetica"/>
              </a:rPr>
              <a:t>39273</a:t>
            </a:r>
            <a:endParaRPr sz="1300">
              <a:solidFill>
                <a:srgbClr val="25316A"/>
              </a:solidFill>
              <a:latin typeface="Verdana"/>
              <a:ea typeface="Verdana"/>
              <a:cs typeface="Verdana"/>
              <a:sym typeface="Verdana"/>
            </a:endParaRPr>
          </a:p>
        </p:txBody>
      </p:sp>
      <p:sp>
        <p:nvSpPr>
          <p:cNvPr id="416" name="Google Shape;416;p35"/>
          <p:cNvSpPr txBox="1"/>
          <p:nvPr/>
        </p:nvSpPr>
        <p:spPr>
          <a:xfrm>
            <a:off x="6128647" y="1079998"/>
            <a:ext cx="2080200" cy="2154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None/>
            </a:pPr>
            <a:r>
              <a:rPr b="1" lang="en-GB">
                <a:solidFill>
                  <a:srgbClr val="F26738"/>
                </a:solidFill>
                <a:latin typeface="Verdana"/>
                <a:ea typeface="Verdana"/>
                <a:cs typeface="Verdana"/>
                <a:sym typeface="Verdana"/>
              </a:rPr>
              <a:t>Network Operator</a:t>
            </a:r>
            <a:endParaRPr b="1" sz="100">
              <a:solidFill>
                <a:srgbClr val="F26738"/>
              </a:solidFill>
              <a:latin typeface="Verdana"/>
              <a:ea typeface="Verdana"/>
              <a:cs typeface="Verdana"/>
              <a:sym typeface="Verdan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5"/>
        </a:solidFill>
      </p:bgPr>
    </p:bg>
    <p:spTree>
      <p:nvGrpSpPr>
        <p:cNvPr id="420" name="Shape 420"/>
        <p:cNvGrpSpPr/>
        <p:nvPr/>
      </p:nvGrpSpPr>
      <p:grpSpPr>
        <a:xfrm>
          <a:off x="0" y="0"/>
          <a:ext cx="0" cy="0"/>
          <a:chOff x="0" y="0"/>
          <a:chExt cx="0" cy="0"/>
        </a:xfrm>
      </p:grpSpPr>
      <p:sp>
        <p:nvSpPr>
          <p:cNvPr id="421" name="Google Shape;421;p36"/>
          <p:cNvSpPr txBox="1"/>
          <p:nvPr>
            <p:ph idx="12" type="sldNum"/>
          </p:nvPr>
        </p:nvSpPr>
        <p:spPr>
          <a:xfrm>
            <a:off x="8326797" y="4751140"/>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GB"/>
              <a:t>‹#›</a:t>
            </a:fld>
            <a:endParaRPr sz="800"/>
          </a:p>
        </p:txBody>
      </p:sp>
      <p:sp>
        <p:nvSpPr>
          <p:cNvPr id="422" name="Google Shape;422;p36"/>
          <p:cNvSpPr txBox="1"/>
          <p:nvPr>
            <p:ph type="title"/>
          </p:nvPr>
        </p:nvSpPr>
        <p:spPr>
          <a:xfrm>
            <a:off x="311700" y="219600"/>
            <a:ext cx="7703700" cy="27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Per Country Recommendations: Iraq</a:t>
            </a:r>
            <a:endParaRPr/>
          </a:p>
        </p:txBody>
      </p:sp>
      <p:sp>
        <p:nvSpPr>
          <p:cNvPr id="423" name="Google Shape;423;p36"/>
          <p:cNvSpPr txBox="1"/>
          <p:nvPr/>
        </p:nvSpPr>
        <p:spPr>
          <a:xfrm>
            <a:off x="311700" y="1469408"/>
            <a:ext cx="2556900" cy="1930800"/>
          </a:xfrm>
          <a:prstGeom prst="rect">
            <a:avLst/>
          </a:prstGeom>
          <a:noFill/>
          <a:ln>
            <a:noFill/>
          </a:ln>
        </p:spPr>
        <p:txBody>
          <a:bodyPr anchorCtr="0" anchor="t" bIns="0" lIns="0" spcFirstLastPara="1" rIns="0" wrap="square" tIns="0">
            <a:noAutofit/>
          </a:bodyPr>
          <a:lstStyle/>
          <a:p>
            <a:pPr indent="-145450" lvl="1" marL="1440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We want to distribute probes to:</a:t>
            </a:r>
            <a:endParaRPr sz="1100">
              <a:solidFill>
                <a:srgbClr val="25316A"/>
              </a:solidFill>
              <a:latin typeface="Verdana"/>
              <a:ea typeface="Verdana"/>
              <a:cs typeface="Verdana"/>
              <a:sym typeface="Verdana"/>
            </a:endParaRPr>
          </a:p>
          <a:p>
            <a:pPr indent="-279400" lvl="0" marL="457200" rtl="0" algn="l">
              <a:lnSpc>
                <a:spcPct val="115000"/>
              </a:lnSpc>
              <a:spcBef>
                <a:spcPts val="0"/>
              </a:spcBef>
              <a:spcAft>
                <a:spcPts val="0"/>
              </a:spcAft>
              <a:buClr>
                <a:srgbClr val="25316A"/>
              </a:buClr>
              <a:buSzPts val="800"/>
              <a:buFont typeface="Verdana"/>
              <a:buChar char="●"/>
            </a:pPr>
            <a:r>
              <a:rPr lang="en-GB" sz="900">
                <a:solidFill>
                  <a:srgbClr val="25316A"/>
                </a:solidFill>
                <a:latin typeface="Verdana"/>
                <a:ea typeface="Verdana"/>
                <a:cs typeface="Verdana"/>
                <a:sym typeface="Verdana"/>
              </a:rPr>
              <a:t>203214 HulumTele</a:t>
            </a:r>
            <a:endParaRPr sz="900">
              <a:solidFill>
                <a:srgbClr val="25316A"/>
              </a:solidFill>
              <a:latin typeface="Verdana"/>
              <a:ea typeface="Verdana"/>
              <a:cs typeface="Verdana"/>
              <a:sym typeface="Verdana"/>
            </a:endParaRPr>
          </a:p>
          <a:p>
            <a:pPr indent="-279400" lvl="0" marL="457200" rtl="0" algn="l">
              <a:lnSpc>
                <a:spcPct val="115000"/>
              </a:lnSpc>
              <a:spcBef>
                <a:spcPts val="0"/>
              </a:spcBef>
              <a:spcAft>
                <a:spcPts val="0"/>
              </a:spcAft>
              <a:buClr>
                <a:srgbClr val="25316A"/>
              </a:buClr>
              <a:buSzPts val="800"/>
              <a:buFont typeface="Verdana"/>
              <a:buChar char="●"/>
            </a:pPr>
            <a:r>
              <a:rPr lang="en-GB" sz="900">
                <a:solidFill>
                  <a:srgbClr val="25316A"/>
                </a:solidFill>
                <a:latin typeface="Verdana"/>
                <a:ea typeface="Verdana"/>
                <a:cs typeface="Verdana"/>
                <a:sym typeface="Verdana"/>
              </a:rPr>
              <a:t>20620</a:t>
            </a:r>
            <a:r>
              <a:rPr lang="en-GB" sz="900">
                <a:solidFill>
                  <a:srgbClr val="25316A"/>
                </a:solidFill>
                <a:latin typeface="Verdana"/>
                <a:ea typeface="Verdana"/>
                <a:cs typeface="Verdana"/>
                <a:sym typeface="Verdana"/>
              </a:rPr>
              <a:t>6 </a:t>
            </a:r>
            <a:r>
              <a:rPr lang="en-GB" sz="900">
                <a:solidFill>
                  <a:srgbClr val="25316A"/>
                </a:solidFill>
                <a:latin typeface="Verdana"/>
                <a:ea typeface="Verdana"/>
                <a:cs typeface="Verdana"/>
                <a:sym typeface="Verdana"/>
              </a:rPr>
              <a:t>KNET</a:t>
            </a:r>
            <a:endParaRPr sz="900">
              <a:solidFill>
                <a:srgbClr val="25316A"/>
              </a:solidFill>
              <a:latin typeface="Verdana"/>
              <a:ea typeface="Verdana"/>
              <a:cs typeface="Verdana"/>
              <a:sym typeface="Verdana"/>
            </a:endParaRPr>
          </a:p>
          <a:p>
            <a:pPr indent="-279400" lvl="0" marL="457200" rtl="0" algn="l">
              <a:lnSpc>
                <a:spcPct val="115000"/>
              </a:lnSpc>
              <a:spcBef>
                <a:spcPts val="0"/>
              </a:spcBef>
              <a:spcAft>
                <a:spcPts val="0"/>
              </a:spcAft>
              <a:buClr>
                <a:srgbClr val="25316A"/>
              </a:buClr>
              <a:buSzPts val="800"/>
              <a:buFont typeface="Verdana"/>
              <a:buChar char="●"/>
            </a:pPr>
            <a:r>
              <a:rPr lang="en-GB" sz="900">
                <a:solidFill>
                  <a:srgbClr val="25316A"/>
                </a:solidFill>
                <a:latin typeface="Verdana"/>
                <a:ea typeface="Verdana"/>
                <a:cs typeface="Verdana"/>
                <a:sym typeface="Verdana"/>
              </a:rPr>
              <a:t>59588 ZAINAS-IQ</a:t>
            </a:r>
            <a:endParaRPr sz="900">
              <a:solidFill>
                <a:srgbClr val="25316A"/>
              </a:solidFill>
              <a:latin typeface="Verdana"/>
              <a:ea typeface="Verdana"/>
              <a:cs typeface="Verdana"/>
              <a:sym typeface="Verdana"/>
            </a:endParaRPr>
          </a:p>
          <a:p>
            <a:pPr indent="-279400" lvl="0" marL="457200" rtl="0" algn="l">
              <a:lnSpc>
                <a:spcPct val="115000"/>
              </a:lnSpc>
              <a:spcBef>
                <a:spcPts val="0"/>
              </a:spcBef>
              <a:spcAft>
                <a:spcPts val="0"/>
              </a:spcAft>
              <a:buClr>
                <a:srgbClr val="25316A"/>
              </a:buClr>
              <a:buSzPts val="800"/>
              <a:buFont typeface="Verdana"/>
              <a:buChar char="●"/>
            </a:pPr>
            <a:r>
              <a:rPr lang="en-GB" sz="900">
                <a:solidFill>
                  <a:srgbClr val="25316A"/>
                </a:solidFill>
                <a:latin typeface="Verdana"/>
                <a:ea typeface="Verdana"/>
                <a:cs typeface="Verdana"/>
                <a:sym typeface="Verdana"/>
              </a:rPr>
              <a:t>58322 halasat</a:t>
            </a:r>
            <a:endParaRPr sz="900">
              <a:solidFill>
                <a:srgbClr val="25316A"/>
              </a:solidFill>
              <a:latin typeface="Verdana"/>
              <a:ea typeface="Verdana"/>
              <a:cs typeface="Verdana"/>
              <a:sym typeface="Verdana"/>
            </a:endParaRPr>
          </a:p>
          <a:p>
            <a:pPr indent="-279400" lvl="0" marL="457200" rtl="0" algn="l">
              <a:lnSpc>
                <a:spcPct val="115000"/>
              </a:lnSpc>
              <a:spcBef>
                <a:spcPts val="0"/>
              </a:spcBef>
              <a:spcAft>
                <a:spcPts val="0"/>
              </a:spcAft>
              <a:buClr>
                <a:srgbClr val="25316A"/>
              </a:buClr>
              <a:buSzPts val="800"/>
              <a:buFont typeface="Verdana"/>
              <a:buChar char="●"/>
            </a:pPr>
            <a:r>
              <a:rPr lang="en-GB" sz="900">
                <a:solidFill>
                  <a:srgbClr val="25316A"/>
                </a:solidFill>
                <a:latin typeface="Verdana"/>
                <a:ea typeface="Verdana"/>
                <a:cs typeface="Verdana"/>
                <a:sym typeface="Verdana"/>
              </a:rPr>
              <a:t>51684 ASIACELL</a:t>
            </a:r>
            <a:endParaRPr sz="900">
              <a:solidFill>
                <a:srgbClr val="25316A"/>
              </a:solidFill>
              <a:latin typeface="Verdana"/>
              <a:ea typeface="Verdana"/>
              <a:cs typeface="Verdana"/>
              <a:sym typeface="Verdana"/>
            </a:endParaRPr>
          </a:p>
          <a:p>
            <a:pPr indent="-279400" lvl="0" marL="457200" rtl="0" algn="l">
              <a:lnSpc>
                <a:spcPct val="115000"/>
              </a:lnSpc>
              <a:spcBef>
                <a:spcPts val="0"/>
              </a:spcBef>
              <a:spcAft>
                <a:spcPts val="0"/>
              </a:spcAft>
              <a:buClr>
                <a:srgbClr val="25316A"/>
              </a:buClr>
              <a:buSzPts val="800"/>
              <a:buFont typeface="Verdana"/>
              <a:buChar char="●"/>
            </a:pPr>
            <a:r>
              <a:rPr lang="en-GB" sz="900">
                <a:solidFill>
                  <a:srgbClr val="25316A"/>
                </a:solidFill>
                <a:latin typeface="Verdana"/>
                <a:ea typeface="Verdana"/>
                <a:cs typeface="Verdana"/>
                <a:sym typeface="Verdana"/>
              </a:rPr>
              <a:t>199739 Earthlink-DMCC-IQ</a:t>
            </a:r>
            <a:endParaRPr sz="900">
              <a:solidFill>
                <a:srgbClr val="25316A"/>
              </a:solidFill>
              <a:latin typeface="Verdana"/>
              <a:ea typeface="Verdana"/>
              <a:cs typeface="Verdana"/>
              <a:sym typeface="Verdana"/>
            </a:endParaRPr>
          </a:p>
          <a:p>
            <a:pPr indent="-279400" lvl="0" marL="457200" rtl="0" algn="l">
              <a:lnSpc>
                <a:spcPct val="115000"/>
              </a:lnSpc>
              <a:spcBef>
                <a:spcPts val="0"/>
              </a:spcBef>
              <a:spcAft>
                <a:spcPts val="0"/>
              </a:spcAft>
              <a:buClr>
                <a:srgbClr val="25316A"/>
              </a:buClr>
              <a:buSzPts val="800"/>
              <a:buFont typeface="Verdana"/>
              <a:buChar char="●"/>
            </a:pPr>
            <a:r>
              <a:rPr lang="en-GB" sz="900">
                <a:solidFill>
                  <a:srgbClr val="25316A"/>
                </a:solidFill>
                <a:latin typeface="Verdana"/>
                <a:ea typeface="Verdana"/>
                <a:cs typeface="Verdana"/>
                <a:sym typeface="Verdana"/>
              </a:rPr>
              <a:t>203735 Capacities-LTD</a:t>
            </a:r>
            <a:endParaRPr sz="900">
              <a:solidFill>
                <a:srgbClr val="25316A"/>
              </a:solidFill>
              <a:latin typeface="Verdana"/>
              <a:ea typeface="Verdana"/>
              <a:cs typeface="Verdana"/>
              <a:sym typeface="Verdana"/>
            </a:endParaRPr>
          </a:p>
          <a:p>
            <a:pPr indent="-279400" lvl="0" marL="457200" rtl="0" algn="l">
              <a:lnSpc>
                <a:spcPct val="115000"/>
              </a:lnSpc>
              <a:spcBef>
                <a:spcPts val="0"/>
              </a:spcBef>
              <a:spcAft>
                <a:spcPts val="0"/>
              </a:spcAft>
              <a:buClr>
                <a:srgbClr val="25316A"/>
              </a:buClr>
              <a:buSzPts val="800"/>
              <a:buFont typeface="Verdana"/>
              <a:buChar char="●"/>
            </a:pPr>
            <a:r>
              <a:rPr lang="en-GB" sz="900">
                <a:solidFill>
                  <a:srgbClr val="25316A"/>
                </a:solidFill>
                <a:latin typeface="Verdana"/>
                <a:ea typeface="Verdana"/>
                <a:cs typeface="Verdana"/>
                <a:sym typeface="Verdana"/>
              </a:rPr>
              <a:t>59625 KorekTel</a:t>
            </a:r>
            <a:endParaRPr sz="900">
              <a:solidFill>
                <a:srgbClr val="25316A"/>
              </a:solidFill>
              <a:latin typeface="Verdana"/>
              <a:ea typeface="Verdana"/>
              <a:cs typeface="Verdana"/>
              <a:sym typeface="Verdana"/>
            </a:endParaRPr>
          </a:p>
          <a:p>
            <a:pPr indent="-279400" lvl="0" marL="457200" rtl="0" algn="l">
              <a:lnSpc>
                <a:spcPct val="115000"/>
              </a:lnSpc>
              <a:spcBef>
                <a:spcPts val="0"/>
              </a:spcBef>
              <a:spcAft>
                <a:spcPts val="0"/>
              </a:spcAft>
              <a:buClr>
                <a:srgbClr val="25316A"/>
              </a:buClr>
              <a:buSzPts val="800"/>
              <a:buFont typeface="Verdana"/>
              <a:buChar char="●"/>
            </a:pPr>
            <a:r>
              <a:rPr lang="en-GB" sz="900">
                <a:solidFill>
                  <a:srgbClr val="25316A"/>
                </a:solidFill>
                <a:latin typeface="Verdana"/>
                <a:ea typeface="Verdana"/>
                <a:cs typeface="Verdana"/>
                <a:sym typeface="Verdana"/>
              </a:rPr>
              <a:t>44217 IQNETWORKS</a:t>
            </a:r>
            <a:endParaRPr sz="900">
              <a:solidFill>
                <a:srgbClr val="25316A"/>
              </a:solidFill>
              <a:latin typeface="Verdana"/>
              <a:ea typeface="Verdana"/>
              <a:cs typeface="Verdana"/>
              <a:sym typeface="Verdana"/>
            </a:endParaRPr>
          </a:p>
          <a:p>
            <a:pPr indent="-279400" lvl="0" marL="457200" rtl="0" algn="l">
              <a:lnSpc>
                <a:spcPct val="115000"/>
              </a:lnSpc>
              <a:spcBef>
                <a:spcPts val="0"/>
              </a:spcBef>
              <a:spcAft>
                <a:spcPts val="0"/>
              </a:spcAft>
              <a:buClr>
                <a:srgbClr val="25316A"/>
              </a:buClr>
              <a:buSzPts val="800"/>
              <a:buFont typeface="Verdana"/>
              <a:buChar char="●"/>
            </a:pPr>
            <a:r>
              <a:rPr lang="en-GB" sz="900">
                <a:solidFill>
                  <a:srgbClr val="25316A"/>
                </a:solidFill>
                <a:latin typeface="Verdana"/>
                <a:ea typeface="Verdana"/>
                <a:cs typeface="Verdana"/>
                <a:sym typeface="Verdana"/>
              </a:rPr>
              <a:t>205254 Valeen</a:t>
            </a:r>
            <a:endParaRPr sz="900">
              <a:solidFill>
                <a:srgbClr val="25316A"/>
              </a:solidFill>
              <a:latin typeface="Verdana"/>
              <a:ea typeface="Verdana"/>
              <a:cs typeface="Verdana"/>
              <a:sym typeface="Verdana"/>
            </a:endParaRPr>
          </a:p>
          <a:p>
            <a:pPr indent="0" lvl="0" marL="0" rtl="0" algn="l">
              <a:lnSpc>
                <a:spcPct val="115000"/>
              </a:lnSpc>
              <a:spcBef>
                <a:spcPts val="0"/>
              </a:spcBef>
              <a:spcAft>
                <a:spcPts val="0"/>
              </a:spcAft>
              <a:buNone/>
            </a:pPr>
            <a:r>
              <a:t/>
            </a:r>
            <a:endParaRPr sz="1100">
              <a:solidFill>
                <a:srgbClr val="25316A"/>
              </a:solidFill>
              <a:latin typeface="Verdana"/>
              <a:ea typeface="Verdana"/>
              <a:cs typeface="Verdana"/>
              <a:sym typeface="Verdana"/>
            </a:endParaRPr>
          </a:p>
          <a:p>
            <a:pPr indent="-145450" lvl="1" marL="1440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Where? </a:t>
            </a:r>
            <a:endParaRPr sz="1100">
              <a:solidFill>
                <a:srgbClr val="25316A"/>
              </a:solidFill>
              <a:latin typeface="Verdana"/>
              <a:ea typeface="Verdana"/>
              <a:cs typeface="Verdana"/>
              <a:sym typeface="Verdana"/>
            </a:endParaRPr>
          </a:p>
          <a:p>
            <a:pPr indent="-298450" lvl="0" marL="4572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End user network</a:t>
            </a:r>
            <a:endParaRPr sz="1100">
              <a:solidFill>
                <a:srgbClr val="25316A"/>
              </a:solidFill>
              <a:latin typeface="Verdana"/>
              <a:ea typeface="Verdana"/>
              <a:cs typeface="Verdana"/>
              <a:sym typeface="Verdana"/>
            </a:endParaRPr>
          </a:p>
          <a:p>
            <a:pPr indent="-298450" lvl="0" marL="4572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Core network</a:t>
            </a:r>
            <a:endParaRPr sz="1100">
              <a:solidFill>
                <a:srgbClr val="25316A"/>
              </a:solidFill>
              <a:latin typeface="Verdana"/>
              <a:ea typeface="Verdana"/>
              <a:cs typeface="Verdana"/>
              <a:sym typeface="Verdana"/>
            </a:endParaRPr>
          </a:p>
          <a:p>
            <a:pPr indent="-298450" lvl="0" marL="4572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IXPs</a:t>
            </a:r>
            <a:endParaRPr sz="1100">
              <a:solidFill>
                <a:srgbClr val="25316A"/>
              </a:solidFill>
              <a:latin typeface="Verdana"/>
              <a:ea typeface="Verdana"/>
              <a:cs typeface="Verdana"/>
              <a:sym typeface="Verdana"/>
            </a:endParaRPr>
          </a:p>
          <a:p>
            <a:pPr indent="0" lvl="0" marL="0" marR="0" rtl="0" algn="l">
              <a:lnSpc>
                <a:spcPct val="100000"/>
              </a:lnSpc>
              <a:spcBef>
                <a:spcPts val="0"/>
              </a:spcBef>
              <a:spcAft>
                <a:spcPts val="0"/>
              </a:spcAft>
              <a:buNone/>
            </a:pPr>
            <a:r>
              <a:t/>
            </a:r>
            <a:endParaRPr sz="1100">
              <a:solidFill>
                <a:srgbClr val="25316A"/>
              </a:solidFill>
              <a:latin typeface="Verdana"/>
              <a:ea typeface="Verdana"/>
              <a:cs typeface="Verdana"/>
              <a:sym typeface="Verdana"/>
            </a:endParaRPr>
          </a:p>
        </p:txBody>
      </p:sp>
      <p:sp>
        <p:nvSpPr>
          <p:cNvPr id="424" name="Google Shape;424;p36"/>
          <p:cNvSpPr txBox="1"/>
          <p:nvPr/>
        </p:nvSpPr>
        <p:spPr>
          <a:xfrm>
            <a:off x="461947" y="1112698"/>
            <a:ext cx="2080200" cy="2154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None/>
            </a:pPr>
            <a:r>
              <a:rPr b="1" lang="en-GB">
                <a:solidFill>
                  <a:srgbClr val="F26738"/>
                </a:solidFill>
                <a:latin typeface="Verdana"/>
                <a:ea typeface="Verdana"/>
                <a:cs typeface="Verdana"/>
                <a:sym typeface="Verdana"/>
              </a:rPr>
              <a:t>RIPE Atlas</a:t>
            </a:r>
            <a:endParaRPr b="1" sz="100">
              <a:solidFill>
                <a:srgbClr val="F26738"/>
              </a:solidFill>
              <a:latin typeface="Verdana"/>
              <a:ea typeface="Verdana"/>
              <a:cs typeface="Verdana"/>
              <a:sym typeface="Verdana"/>
            </a:endParaRPr>
          </a:p>
        </p:txBody>
      </p:sp>
      <p:sp>
        <p:nvSpPr>
          <p:cNvPr id="425" name="Google Shape;425;p36"/>
          <p:cNvSpPr txBox="1"/>
          <p:nvPr/>
        </p:nvSpPr>
        <p:spPr>
          <a:xfrm>
            <a:off x="3133050" y="1469414"/>
            <a:ext cx="2556900" cy="2561400"/>
          </a:xfrm>
          <a:prstGeom prst="rect">
            <a:avLst/>
          </a:prstGeom>
          <a:noFill/>
          <a:ln>
            <a:noFill/>
          </a:ln>
        </p:spPr>
        <p:txBody>
          <a:bodyPr anchorCtr="0" anchor="t" bIns="0" lIns="0" spcFirstLastPara="1" rIns="0" wrap="square" tIns="0">
            <a:noAutofit/>
          </a:bodyPr>
          <a:lstStyle/>
          <a:p>
            <a:pPr indent="-145450" lvl="1" marL="1440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Networks that will improve hops to RIS infrastructure:</a:t>
            </a:r>
            <a:endParaRPr sz="1100">
              <a:solidFill>
                <a:srgbClr val="25316A"/>
              </a:solidFill>
              <a:latin typeface="Verdana"/>
              <a:ea typeface="Verdana"/>
              <a:cs typeface="Verdana"/>
              <a:sym typeface="Verdana"/>
            </a:endParaRPr>
          </a:p>
          <a:p>
            <a:pPr indent="-298450" lvl="1" marL="914400" rtl="0" algn="l">
              <a:lnSpc>
                <a:spcPct val="115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IXP route servers</a:t>
            </a:r>
            <a:endParaRPr sz="1100">
              <a:solidFill>
                <a:srgbClr val="25316A"/>
              </a:solidFill>
              <a:latin typeface="Verdana"/>
              <a:ea typeface="Verdana"/>
              <a:cs typeface="Verdana"/>
              <a:sym typeface="Verdana"/>
            </a:endParaRPr>
          </a:p>
          <a:p>
            <a:pPr indent="-298450" lvl="0" marL="914400" rtl="0" algn="l">
              <a:lnSpc>
                <a:spcPct val="115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208293</a:t>
            </a:r>
            <a:endParaRPr sz="1100">
              <a:solidFill>
                <a:srgbClr val="25316A"/>
              </a:solidFill>
              <a:latin typeface="Verdana"/>
              <a:ea typeface="Verdana"/>
              <a:cs typeface="Verdana"/>
              <a:sym typeface="Verdana"/>
            </a:endParaRPr>
          </a:p>
          <a:p>
            <a:pPr indent="-298450" lvl="0" marL="914400" rtl="0" algn="l">
              <a:lnSpc>
                <a:spcPct val="115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203217</a:t>
            </a:r>
            <a:endParaRPr sz="1100">
              <a:solidFill>
                <a:srgbClr val="25316A"/>
              </a:solidFill>
              <a:latin typeface="Verdana"/>
              <a:ea typeface="Verdana"/>
              <a:cs typeface="Verdana"/>
              <a:sym typeface="Verdana"/>
            </a:endParaRPr>
          </a:p>
          <a:p>
            <a:pPr indent="-298450" lvl="0" marL="914400" rtl="0" algn="l">
              <a:lnSpc>
                <a:spcPct val="115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57324</a:t>
            </a:r>
            <a:endParaRPr sz="1100">
              <a:solidFill>
                <a:srgbClr val="25316A"/>
              </a:solidFill>
              <a:latin typeface="Verdana"/>
              <a:ea typeface="Verdana"/>
              <a:cs typeface="Verdana"/>
              <a:sym typeface="Verdana"/>
            </a:endParaRPr>
          </a:p>
          <a:p>
            <a:pPr indent="-298450" lvl="0" marL="914400" rtl="0" algn="l">
              <a:lnSpc>
                <a:spcPct val="115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203214</a:t>
            </a:r>
            <a:endParaRPr sz="1100">
              <a:solidFill>
                <a:srgbClr val="25316A"/>
              </a:solidFill>
              <a:latin typeface="Verdana"/>
              <a:ea typeface="Verdana"/>
              <a:cs typeface="Verdana"/>
              <a:sym typeface="Verdana"/>
            </a:endParaRPr>
          </a:p>
          <a:p>
            <a:pPr indent="0" lvl="0" marL="457200" rtl="0" algn="l">
              <a:lnSpc>
                <a:spcPct val="115000"/>
              </a:lnSpc>
              <a:spcBef>
                <a:spcPts val="0"/>
              </a:spcBef>
              <a:spcAft>
                <a:spcPts val="0"/>
              </a:spcAft>
              <a:buNone/>
            </a:pPr>
            <a:r>
              <a:t/>
            </a:r>
            <a:endParaRPr sz="1100">
              <a:solidFill>
                <a:srgbClr val="25316A"/>
              </a:solidFill>
              <a:latin typeface="Verdana"/>
              <a:ea typeface="Verdana"/>
              <a:cs typeface="Verdana"/>
              <a:sym typeface="Verdana"/>
            </a:endParaRPr>
          </a:p>
          <a:p>
            <a:pPr indent="-145450" lvl="1" marL="1440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 Host AuthDNS in: </a:t>
            </a:r>
            <a:endParaRPr sz="1100">
              <a:solidFill>
                <a:srgbClr val="25316A"/>
              </a:solidFill>
              <a:latin typeface="Verdana"/>
              <a:ea typeface="Verdana"/>
              <a:cs typeface="Verdana"/>
              <a:sym typeface="Verdana"/>
            </a:endParaRPr>
          </a:p>
          <a:p>
            <a:pPr indent="-298450" lvl="0" marL="4572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Iraq </a:t>
            </a:r>
            <a:r>
              <a:rPr lang="en-GB" sz="1100">
                <a:solidFill>
                  <a:srgbClr val="25316A"/>
                </a:solidFill>
                <a:latin typeface="Verdana"/>
                <a:ea typeface="Verdana"/>
                <a:cs typeface="Verdana"/>
                <a:sym typeface="Verdana"/>
              </a:rPr>
              <a:t>IXP</a:t>
            </a:r>
            <a:endParaRPr sz="1100">
              <a:solidFill>
                <a:srgbClr val="25316A"/>
              </a:solidFill>
              <a:latin typeface="Verdana"/>
              <a:ea typeface="Verdana"/>
              <a:cs typeface="Verdana"/>
              <a:sym typeface="Verdana"/>
            </a:endParaRPr>
          </a:p>
          <a:p>
            <a:pPr indent="-298450" lvl="0" marL="457200" rtl="0" algn="l">
              <a:lnSpc>
                <a:spcPct val="115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AS</a:t>
            </a:r>
            <a:r>
              <a:rPr lang="en-GB" sz="1100">
                <a:solidFill>
                  <a:srgbClr val="25316A"/>
                </a:solidFill>
                <a:latin typeface="Verdana"/>
                <a:ea typeface="Verdana"/>
                <a:cs typeface="Verdana"/>
                <a:sym typeface="Verdana"/>
              </a:rPr>
              <a:t>203214</a:t>
            </a:r>
            <a:endParaRPr sz="1100">
              <a:solidFill>
                <a:srgbClr val="25316A"/>
              </a:solidFill>
              <a:latin typeface="Verdana"/>
              <a:ea typeface="Verdana"/>
              <a:cs typeface="Verdana"/>
              <a:sym typeface="Verdana"/>
            </a:endParaRPr>
          </a:p>
          <a:p>
            <a:pPr indent="-298450" lvl="0" marL="457200" rtl="0" algn="l">
              <a:lnSpc>
                <a:spcPct val="115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AS199739</a:t>
            </a:r>
            <a:endParaRPr sz="1100">
              <a:solidFill>
                <a:srgbClr val="25316A"/>
              </a:solidFill>
              <a:latin typeface="Verdana"/>
              <a:ea typeface="Verdana"/>
              <a:cs typeface="Verdana"/>
              <a:sym typeface="Verdana"/>
            </a:endParaRPr>
          </a:p>
        </p:txBody>
      </p:sp>
      <p:sp>
        <p:nvSpPr>
          <p:cNvPr id="426" name="Google Shape;426;p36"/>
          <p:cNvSpPr txBox="1"/>
          <p:nvPr/>
        </p:nvSpPr>
        <p:spPr>
          <a:xfrm>
            <a:off x="5954375" y="1469396"/>
            <a:ext cx="2556900" cy="1571100"/>
          </a:xfrm>
          <a:prstGeom prst="rect">
            <a:avLst/>
          </a:prstGeom>
          <a:noFill/>
          <a:ln>
            <a:noFill/>
          </a:ln>
        </p:spPr>
        <p:txBody>
          <a:bodyPr anchorCtr="0" anchor="t" bIns="0" lIns="0" spcFirstLastPara="1" rIns="0" wrap="square" tIns="0">
            <a:noAutofit/>
          </a:bodyPr>
          <a:lstStyle/>
          <a:p>
            <a:pPr indent="-145450" lvl="1" marL="1440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Evaluate the paths from your network to key infrastructure</a:t>
            </a:r>
            <a:endParaRPr sz="1100">
              <a:solidFill>
                <a:srgbClr val="25316A"/>
              </a:solidFill>
              <a:latin typeface="Verdana"/>
              <a:ea typeface="Verdana"/>
              <a:cs typeface="Verdana"/>
              <a:sym typeface="Verdana"/>
            </a:endParaRPr>
          </a:p>
          <a:p>
            <a:pPr indent="-298450" lvl="1" marL="914400" rtl="0" algn="l">
              <a:lnSpc>
                <a:spcPct val="115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21277</a:t>
            </a:r>
            <a:endParaRPr sz="1100">
              <a:solidFill>
                <a:srgbClr val="25316A"/>
              </a:solidFill>
              <a:latin typeface="Verdana"/>
              <a:ea typeface="Verdana"/>
              <a:cs typeface="Verdana"/>
              <a:sym typeface="Verdana"/>
            </a:endParaRPr>
          </a:p>
          <a:p>
            <a:pPr indent="-298450" lvl="1" marL="914400" rtl="0" algn="l">
              <a:lnSpc>
                <a:spcPct val="115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39216</a:t>
            </a:r>
            <a:endParaRPr sz="1100">
              <a:solidFill>
                <a:srgbClr val="25316A"/>
              </a:solidFill>
              <a:latin typeface="Verdana"/>
              <a:ea typeface="Verdana"/>
              <a:cs typeface="Verdana"/>
              <a:sym typeface="Verdana"/>
            </a:endParaRPr>
          </a:p>
          <a:p>
            <a:pPr indent="-298450" lvl="1" marL="914400" rtl="0" algn="l">
              <a:lnSpc>
                <a:spcPct val="115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57908</a:t>
            </a:r>
            <a:endParaRPr sz="1100">
              <a:solidFill>
                <a:srgbClr val="25316A"/>
              </a:solidFill>
              <a:latin typeface="Verdana"/>
              <a:ea typeface="Verdana"/>
              <a:cs typeface="Verdana"/>
              <a:sym typeface="Verdana"/>
            </a:endParaRPr>
          </a:p>
          <a:p>
            <a:pPr indent="-298450" lvl="1" marL="914400" rtl="0" algn="l">
              <a:lnSpc>
                <a:spcPct val="115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198183</a:t>
            </a:r>
            <a:endParaRPr sz="1100">
              <a:solidFill>
                <a:srgbClr val="25316A"/>
              </a:solidFill>
              <a:latin typeface="Verdana"/>
              <a:ea typeface="Verdana"/>
              <a:cs typeface="Verdana"/>
              <a:sym typeface="Verdana"/>
            </a:endParaRPr>
          </a:p>
          <a:p>
            <a:pPr indent="0" lvl="0" marL="0" marR="0" rtl="0" algn="l">
              <a:lnSpc>
                <a:spcPct val="100000"/>
              </a:lnSpc>
              <a:spcBef>
                <a:spcPts val="0"/>
              </a:spcBef>
              <a:spcAft>
                <a:spcPts val="0"/>
              </a:spcAft>
              <a:buNone/>
            </a:pPr>
            <a:r>
              <a:t/>
            </a:r>
            <a:endParaRPr sz="1100">
              <a:solidFill>
                <a:srgbClr val="25316A"/>
              </a:solidFill>
              <a:latin typeface="Verdana"/>
              <a:ea typeface="Verdana"/>
              <a:cs typeface="Verdana"/>
              <a:sym typeface="Verdana"/>
            </a:endParaRPr>
          </a:p>
          <a:p>
            <a:pPr indent="0" lvl="0" marL="0" marR="0" rtl="0" algn="l">
              <a:lnSpc>
                <a:spcPct val="100000"/>
              </a:lnSpc>
              <a:spcBef>
                <a:spcPts val="0"/>
              </a:spcBef>
              <a:spcAft>
                <a:spcPts val="0"/>
              </a:spcAft>
              <a:buNone/>
            </a:pPr>
            <a:r>
              <a:t/>
            </a:r>
            <a:endParaRPr sz="1100">
              <a:solidFill>
                <a:srgbClr val="25316A"/>
              </a:solidFill>
              <a:latin typeface="Verdana"/>
              <a:ea typeface="Verdana"/>
              <a:cs typeface="Verdana"/>
              <a:sym typeface="Verdana"/>
            </a:endParaRPr>
          </a:p>
        </p:txBody>
      </p:sp>
      <p:sp>
        <p:nvSpPr>
          <p:cNvPr id="427" name="Google Shape;427;p36"/>
          <p:cNvSpPr txBox="1"/>
          <p:nvPr/>
        </p:nvSpPr>
        <p:spPr>
          <a:xfrm>
            <a:off x="3295297" y="1112698"/>
            <a:ext cx="2080200" cy="2154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None/>
            </a:pPr>
            <a:r>
              <a:rPr b="1" lang="en-GB">
                <a:solidFill>
                  <a:srgbClr val="F26738"/>
                </a:solidFill>
                <a:latin typeface="Verdana"/>
                <a:ea typeface="Verdana"/>
                <a:cs typeface="Verdana"/>
                <a:sym typeface="Verdana"/>
              </a:rPr>
              <a:t>RIS &amp; AuthDNS</a:t>
            </a:r>
            <a:endParaRPr b="1" sz="100">
              <a:solidFill>
                <a:srgbClr val="F26738"/>
              </a:solidFill>
              <a:latin typeface="Verdana"/>
              <a:ea typeface="Verdana"/>
              <a:cs typeface="Verdana"/>
              <a:sym typeface="Verdana"/>
            </a:endParaRPr>
          </a:p>
        </p:txBody>
      </p:sp>
      <p:sp>
        <p:nvSpPr>
          <p:cNvPr id="428" name="Google Shape;428;p36"/>
          <p:cNvSpPr txBox="1"/>
          <p:nvPr/>
        </p:nvSpPr>
        <p:spPr>
          <a:xfrm>
            <a:off x="6128647" y="1112698"/>
            <a:ext cx="2080200" cy="2154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None/>
            </a:pPr>
            <a:r>
              <a:rPr b="1" lang="en-GB">
                <a:solidFill>
                  <a:srgbClr val="F26738"/>
                </a:solidFill>
                <a:latin typeface="Verdana"/>
                <a:ea typeface="Verdana"/>
                <a:cs typeface="Verdana"/>
                <a:sym typeface="Verdana"/>
              </a:rPr>
              <a:t>Network Operator</a:t>
            </a:r>
            <a:endParaRPr b="1" sz="100">
              <a:solidFill>
                <a:srgbClr val="F26738"/>
              </a:solidFill>
              <a:latin typeface="Verdana"/>
              <a:ea typeface="Verdana"/>
              <a:cs typeface="Verdana"/>
              <a:sym typeface="Verdana"/>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5"/>
        </a:solidFill>
      </p:bgPr>
    </p:bg>
    <p:spTree>
      <p:nvGrpSpPr>
        <p:cNvPr id="432" name="Shape 432"/>
        <p:cNvGrpSpPr/>
        <p:nvPr/>
      </p:nvGrpSpPr>
      <p:grpSpPr>
        <a:xfrm>
          <a:off x="0" y="0"/>
          <a:ext cx="0" cy="0"/>
          <a:chOff x="0" y="0"/>
          <a:chExt cx="0" cy="0"/>
        </a:xfrm>
      </p:grpSpPr>
      <p:sp>
        <p:nvSpPr>
          <p:cNvPr id="433" name="Google Shape;433;p37"/>
          <p:cNvSpPr txBox="1"/>
          <p:nvPr>
            <p:ph idx="12" type="sldNum"/>
          </p:nvPr>
        </p:nvSpPr>
        <p:spPr>
          <a:xfrm>
            <a:off x="8326797" y="4751140"/>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GB"/>
              <a:t>‹#›</a:t>
            </a:fld>
            <a:endParaRPr sz="800"/>
          </a:p>
        </p:txBody>
      </p:sp>
      <p:sp>
        <p:nvSpPr>
          <p:cNvPr id="434" name="Google Shape;434;p37"/>
          <p:cNvSpPr txBox="1"/>
          <p:nvPr>
            <p:ph type="title"/>
          </p:nvPr>
        </p:nvSpPr>
        <p:spPr>
          <a:xfrm>
            <a:off x="311700" y="219600"/>
            <a:ext cx="7703700" cy="27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Per Country Recommendations: Jordan</a:t>
            </a:r>
            <a:endParaRPr/>
          </a:p>
        </p:txBody>
      </p:sp>
      <p:sp>
        <p:nvSpPr>
          <p:cNvPr id="435" name="Google Shape;435;p37"/>
          <p:cNvSpPr txBox="1"/>
          <p:nvPr/>
        </p:nvSpPr>
        <p:spPr>
          <a:xfrm>
            <a:off x="311700" y="1469408"/>
            <a:ext cx="2556900" cy="1930800"/>
          </a:xfrm>
          <a:prstGeom prst="rect">
            <a:avLst/>
          </a:prstGeom>
          <a:noFill/>
          <a:ln>
            <a:noFill/>
          </a:ln>
        </p:spPr>
        <p:txBody>
          <a:bodyPr anchorCtr="0" anchor="t" bIns="0" lIns="0" spcFirstLastPara="1" rIns="0" wrap="square" tIns="0">
            <a:noAutofit/>
          </a:bodyPr>
          <a:lstStyle/>
          <a:p>
            <a:pPr indent="-145450" lvl="1" marL="1440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We want to distribute probes to:</a:t>
            </a:r>
            <a:endParaRPr sz="1100">
              <a:solidFill>
                <a:srgbClr val="25316A"/>
              </a:solidFill>
              <a:latin typeface="Verdana"/>
              <a:ea typeface="Verdana"/>
              <a:cs typeface="Verdana"/>
              <a:sym typeface="Verdana"/>
            </a:endParaRPr>
          </a:p>
          <a:p>
            <a:pPr indent="-292100" lvl="0" marL="457200" rtl="0" algn="l">
              <a:lnSpc>
                <a:spcPct val="115000"/>
              </a:lnSpc>
              <a:spcBef>
                <a:spcPts val="0"/>
              </a:spcBef>
              <a:spcAft>
                <a:spcPts val="0"/>
              </a:spcAft>
              <a:buClr>
                <a:srgbClr val="25316A"/>
              </a:buClr>
              <a:buSzPts val="1000"/>
              <a:buFont typeface="Verdana"/>
              <a:buChar char="●"/>
            </a:pPr>
            <a:r>
              <a:rPr lang="en-GB" sz="1000">
                <a:solidFill>
                  <a:srgbClr val="25316A"/>
                </a:solidFill>
                <a:latin typeface="Verdana"/>
                <a:ea typeface="Verdana"/>
                <a:cs typeface="Verdana"/>
                <a:sym typeface="Verdana"/>
              </a:rPr>
              <a:t>8697 JTC-AS8697</a:t>
            </a:r>
            <a:endParaRPr sz="1000">
              <a:solidFill>
                <a:srgbClr val="25316A"/>
              </a:solidFill>
              <a:latin typeface="Verdana"/>
              <a:ea typeface="Verdana"/>
              <a:cs typeface="Verdana"/>
              <a:sym typeface="Verdana"/>
            </a:endParaRPr>
          </a:p>
          <a:p>
            <a:pPr indent="-292100" lvl="0" marL="457200" rtl="0" algn="l">
              <a:lnSpc>
                <a:spcPct val="115000"/>
              </a:lnSpc>
              <a:spcBef>
                <a:spcPts val="0"/>
              </a:spcBef>
              <a:spcAft>
                <a:spcPts val="0"/>
              </a:spcAft>
              <a:buClr>
                <a:srgbClr val="25316A"/>
              </a:buClr>
              <a:buSzPts val="1000"/>
              <a:buFont typeface="Verdana"/>
              <a:buChar char="●"/>
            </a:pPr>
            <a:r>
              <a:rPr lang="en-GB" sz="1000">
                <a:solidFill>
                  <a:srgbClr val="25316A"/>
                </a:solidFill>
                <a:latin typeface="Verdana"/>
                <a:ea typeface="Verdana"/>
                <a:cs typeface="Verdana"/>
                <a:sym typeface="Verdana"/>
              </a:rPr>
              <a:t>42912 XOLJO</a:t>
            </a:r>
            <a:endParaRPr sz="1000">
              <a:solidFill>
                <a:srgbClr val="25316A"/>
              </a:solidFill>
              <a:latin typeface="Verdana"/>
              <a:ea typeface="Verdana"/>
              <a:cs typeface="Verdana"/>
              <a:sym typeface="Verdana"/>
            </a:endParaRPr>
          </a:p>
          <a:p>
            <a:pPr indent="-292100" lvl="0" marL="457200" rtl="0" algn="l">
              <a:lnSpc>
                <a:spcPct val="115000"/>
              </a:lnSpc>
              <a:spcBef>
                <a:spcPts val="0"/>
              </a:spcBef>
              <a:spcAft>
                <a:spcPts val="0"/>
              </a:spcAft>
              <a:buClr>
                <a:srgbClr val="25316A"/>
              </a:buClr>
              <a:buSzPts val="1000"/>
              <a:buFont typeface="Verdana"/>
              <a:buChar char="●"/>
            </a:pPr>
            <a:r>
              <a:rPr lang="en-GB" sz="1000">
                <a:solidFill>
                  <a:srgbClr val="25316A"/>
                </a:solidFill>
                <a:latin typeface="Verdana"/>
                <a:ea typeface="Verdana"/>
                <a:cs typeface="Verdana"/>
                <a:sym typeface="Verdana"/>
              </a:rPr>
              <a:t>21859 ZEN-ECN</a:t>
            </a:r>
            <a:endParaRPr sz="1000">
              <a:solidFill>
                <a:srgbClr val="25316A"/>
              </a:solidFill>
              <a:latin typeface="Verdana"/>
              <a:ea typeface="Verdana"/>
              <a:cs typeface="Verdana"/>
              <a:sym typeface="Verdana"/>
            </a:endParaRPr>
          </a:p>
          <a:p>
            <a:pPr indent="-292100" lvl="0" marL="457200" rtl="0" algn="l">
              <a:lnSpc>
                <a:spcPct val="115000"/>
              </a:lnSpc>
              <a:spcBef>
                <a:spcPts val="0"/>
              </a:spcBef>
              <a:spcAft>
                <a:spcPts val="0"/>
              </a:spcAft>
              <a:buClr>
                <a:srgbClr val="25316A"/>
              </a:buClr>
              <a:buSzPts val="1000"/>
              <a:buFont typeface="Verdana"/>
              <a:buChar char="●"/>
            </a:pPr>
            <a:r>
              <a:rPr lang="en-GB" sz="1000">
                <a:solidFill>
                  <a:srgbClr val="25316A"/>
                </a:solidFill>
                <a:latin typeface="Verdana"/>
                <a:ea typeface="Verdana"/>
                <a:cs typeface="Verdana"/>
                <a:sym typeface="Verdana"/>
              </a:rPr>
              <a:t>13335 CLOUDFLARENET</a:t>
            </a:r>
            <a:endParaRPr sz="1000">
              <a:solidFill>
                <a:srgbClr val="25316A"/>
              </a:solidFill>
              <a:latin typeface="Verdana"/>
              <a:ea typeface="Verdana"/>
              <a:cs typeface="Verdana"/>
              <a:sym typeface="Verdana"/>
            </a:endParaRPr>
          </a:p>
          <a:p>
            <a:pPr indent="-292100" lvl="0" marL="457200" rtl="0" algn="l">
              <a:lnSpc>
                <a:spcPct val="115000"/>
              </a:lnSpc>
              <a:spcBef>
                <a:spcPts val="0"/>
              </a:spcBef>
              <a:spcAft>
                <a:spcPts val="0"/>
              </a:spcAft>
              <a:buClr>
                <a:srgbClr val="25316A"/>
              </a:buClr>
              <a:buSzPts val="1000"/>
              <a:buFont typeface="Verdana"/>
              <a:buChar char="●"/>
            </a:pPr>
            <a:r>
              <a:rPr lang="en-GB" sz="1000">
                <a:solidFill>
                  <a:srgbClr val="25316A"/>
                </a:solidFill>
                <a:latin typeface="Verdana"/>
                <a:ea typeface="Verdana"/>
                <a:cs typeface="Verdana"/>
                <a:sym typeface="Verdana"/>
              </a:rPr>
              <a:t>47887 NEU-AS</a:t>
            </a:r>
            <a:endParaRPr sz="1000">
              <a:solidFill>
                <a:srgbClr val="25316A"/>
              </a:solidFill>
              <a:latin typeface="Verdana"/>
              <a:ea typeface="Verdana"/>
              <a:cs typeface="Verdana"/>
              <a:sym typeface="Verdana"/>
            </a:endParaRPr>
          </a:p>
          <a:p>
            <a:pPr indent="-292100" lvl="0" marL="457200" rtl="0" algn="l">
              <a:lnSpc>
                <a:spcPct val="115000"/>
              </a:lnSpc>
              <a:spcBef>
                <a:spcPts val="0"/>
              </a:spcBef>
              <a:spcAft>
                <a:spcPts val="0"/>
              </a:spcAft>
              <a:buClr>
                <a:srgbClr val="25316A"/>
              </a:buClr>
              <a:buSzPts val="1000"/>
              <a:buFont typeface="Verdana"/>
              <a:buChar char="●"/>
            </a:pPr>
            <a:r>
              <a:rPr lang="en-GB" sz="1000">
                <a:solidFill>
                  <a:srgbClr val="25316A"/>
                </a:solidFill>
                <a:latin typeface="Verdana"/>
                <a:ea typeface="Verdana"/>
                <a:cs typeface="Verdana"/>
                <a:sym typeface="Verdana"/>
              </a:rPr>
              <a:t>48832 Zain-Jo</a:t>
            </a:r>
            <a:endParaRPr sz="1000">
              <a:solidFill>
                <a:srgbClr val="25316A"/>
              </a:solidFill>
              <a:latin typeface="Verdana"/>
              <a:ea typeface="Verdana"/>
              <a:cs typeface="Verdana"/>
              <a:sym typeface="Verdana"/>
            </a:endParaRPr>
          </a:p>
          <a:p>
            <a:pPr indent="-292100" lvl="0" marL="457200" rtl="0" algn="l">
              <a:lnSpc>
                <a:spcPct val="115000"/>
              </a:lnSpc>
              <a:spcBef>
                <a:spcPts val="0"/>
              </a:spcBef>
              <a:spcAft>
                <a:spcPts val="0"/>
              </a:spcAft>
              <a:buClr>
                <a:srgbClr val="25316A"/>
              </a:buClr>
              <a:buSzPts val="1000"/>
              <a:buFont typeface="Verdana"/>
              <a:buChar char="●"/>
            </a:pPr>
            <a:r>
              <a:rPr lang="en-GB" sz="1000">
                <a:solidFill>
                  <a:srgbClr val="25316A"/>
                </a:solidFill>
                <a:latin typeface="Verdana"/>
                <a:ea typeface="Verdana"/>
                <a:cs typeface="Verdana"/>
                <a:sym typeface="Verdana"/>
              </a:rPr>
              <a:t>9038 BAT-AS9038</a:t>
            </a:r>
            <a:endParaRPr sz="1000">
              <a:solidFill>
                <a:srgbClr val="25316A"/>
              </a:solidFill>
              <a:latin typeface="Verdana"/>
              <a:ea typeface="Verdana"/>
              <a:cs typeface="Verdana"/>
              <a:sym typeface="Verdana"/>
            </a:endParaRPr>
          </a:p>
          <a:p>
            <a:pPr indent="-292100" lvl="0" marL="457200" rtl="0" algn="l">
              <a:lnSpc>
                <a:spcPct val="115000"/>
              </a:lnSpc>
              <a:spcBef>
                <a:spcPts val="0"/>
              </a:spcBef>
              <a:spcAft>
                <a:spcPts val="0"/>
              </a:spcAft>
              <a:buClr>
                <a:srgbClr val="25316A"/>
              </a:buClr>
              <a:buSzPts val="1000"/>
              <a:buFont typeface="Verdana"/>
              <a:buChar char="●"/>
            </a:pPr>
            <a:r>
              <a:rPr lang="en-GB" sz="1000">
                <a:solidFill>
                  <a:srgbClr val="25316A"/>
                </a:solidFill>
                <a:latin typeface="Verdana"/>
                <a:ea typeface="Verdana"/>
                <a:cs typeface="Verdana"/>
                <a:sym typeface="Verdana"/>
              </a:rPr>
              <a:t>8376 </a:t>
            </a:r>
            <a:r>
              <a:rPr lang="en-GB" sz="900">
                <a:solidFill>
                  <a:srgbClr val="25316A"/>
                </a:solidFill>
                <a:latin typeface="Verdana"/>
                <a:ea typeface="Verdana"/>
                <a:cs typeface="Verdana"/>
                <a:sym typeface="Verdana"/>
              </a:rPr>
              <a:t>Jordan Data Communications</a:t>
            </a:r>
            <a:endParaRPr sz="900">
              <a:solidFill>
                <a:srgbClr val="25316A"/>
              </a:solidFill>
              <a:latin typeface="Verdana"/>
              <a:ea typeface="Verdana"/>
              <a:cs typeface="Verdana"/>
              <a:sym typeface="Verdana"/>
            </a:endParaRPr>
          </a:p>
          <a:p>
            <a:pPr indent="0" lvl="0" marL="0" rtl="0" algn="l">
              <a:lnSpc>
                <a:spcPct val="115000"/>
              </a:lnSpc>
              <a:spcBef>
                <a:spcPts val="0"/>
              </a:spcBef>
              <a:spcAft>
                <a:spcPts val="0"/>
              </a:spcAft>
              <a:buNone/>
            </a:pPr>
            <a:r>
              <a:t/>
            </a:r>
            <a:endParaRPr sz="1100">
              <a:solidFill>
                <a:srgbClr val="25316A"/>
              </a:solidFill>
              <a:latin typeface="Verdana"/>
              <a:ea typeface="Verdana"/>
              <a:cs typeface="Verdana"/>
              <a:sym typeface="Verdana"/>
            </a:endParaRPr>
          </a:p>
          <a:p>
            <a:pPr indent="-145450" lvl="1" marL="1440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Where? </a:t>
            </a:r>
            <a:endParaRPr sz="1100">
              <a:solidFill>
                <a:srgbClr val="25316A"/>
              </a:solidFill>
              <a:latin typeface="Verdana"/>
              <a:ea typeface="Verdana"/>
              <a:cs typeface="Verdana"/>
              <a:sym typeface="Verdana"/>
            </a:endParaRPr>
          </a:p>
          <a:p>
            <a:pPr indent="-298450" lvl="0" marL="4572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End user network</a:t>
            </a:r>
            <a:endParaRPr sz="1100">
              <a:solidFill>
                <a:srgbClr val="25316A"/>
              </a:solidFill>
              <a:latin typeface="Verdana"/>
              <a:ea typeface="Verdana"/>
              <a:cs typeface="Verdana"/>
              <a:sym typeface="Verdana"/>
            </a:endParaRPr>
          </a:p>
          <a:p>
            <a:pPr indent="-298450" lvl="0" marL="4572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Core network</a:t>
            </a:r>
            <a:endParaRPr sz="1100">
              <a:solidFill>
                <a:srgbClr val="25316A"/>
              </a:solidFill>
              <a:latin typeface="Verdana"/>
              <a:ea typeface="Verdana"/>
              <a:cs typeface="Verdana"/>
              <a:sym typeface="Verdana"/>
            </a:endParaRPr>
          </a:p>
          <a:p>
            <a:pPr indent="-298450" lvl="0" marL="4572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IXPs</a:t>
            </a:r>
            <a:endParaRPr sz="1100">
              <a:solidFill>
                <a:srgbClr val="25316A"/>
              </a:solidFill>
              <a:latin typeface="Verdana"/>
              <a:ea typeface="Verdana"/>
              <a:cs typeface="Verdana"/>
              <a:sym typeface="Verdana"/>
            </a:endParaRPr>
          </a:p>
          <a:p>
            <a:pPr indent="0" lvl="0" marL="0" marR="0" rtl="0" algn="l">
              <a:lnSpc>
                <a:spcPct val="100000"/>
              </a:lnSpc>
              <a:spcBef>
                <a:spcPts val="0"/>
              </a:spcBef>
              <a:spcAft>
                <a:spcPts val="0"/>
              </a:spcAft>
              <a:buNone/>
            </a:pPr>
            <a:r>
              <a:t/>
            </a:r>
            <a:endParaRPr sz="1100">
              <a:solidFill>
                <a:srgbClr val="25316A"/>
              </a:solidFill>
              <a:latin typeface="Verdana"/>
              <a:ea typeface="Verdana"/>
              <a:cs typeface="Verdana"/>
              <a:sym typeface="Verdana"/>
            </a:endParaRPr>
          </a:p>
        </p:txBody>
      </p:sp>
      <p:sp>
        <p:nvSpPr>
          <p:cNvPr id="436" name="Google Shape;436;p37"/>
          <p:cNvSpPr txBox="1"/>
          <p:nvPr/>
        </p:nvSpPr>
        <p:spPr>
          <a:xfrm>
            <a:off x="461947" y="1112698"/>
            <a:ext cx="2080200" cy="2154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None/>
            </a:pPr>
            <a:r>
              <a:rPr b="1" lang="en-GB">
                <a:solidFill>
                  <a:srgbClr val="F26738"/>
                </a:solidFill>
                <a:latin typeface="Verdana"/>
                <a:ea typeface="Verdana"/>
                <a:cs typeface="Verdana"/>
                <a:sym typeface="Verdana"/>
              </a:rPr>
              <a:t>RIPE Atlas</a:t>
            </a:r>
            <a:endParaRPr b="1" sz="100">
              <a:solidFill>
                <a:srgbClr val="F26738"/>
              </a:solidFill>
              <a:latin typeface="Verdana"/>
              <a:ea typeface="Verdana"/>
              <a:cs typeface="Verdana"/>
              <a:sym typeface="Verdana"/>
            </a:endParaRPr>
          </a:p>
        </p:txBody>
      </p:sp>
      <p:sp>
        <p:nvSpPr>
          <p:cNvPr id="437" name="Google Shape;437;p37"/>
          <p:cNvSpPr txBox="1"/>
          <p:nvPr/>
        </p:nvSpPr>
        <p:spPr>
          <a:xfrm>
            <a:off x="3133050" y="1469414"/>
            <a:ext cx="2556900" cy="2561400"/>
          </a:xfrm>
          <a:prstGeom prst="rect">
            <a:avLst/>
          </a:prstGeom>
          <a:noFill/>
          <a:ln>
            <a:noFill/>
          </a:ln>
        </p:spPr>
        <p:txBody>
          <a:bodyPr anchorCtr="0" anchor="t" bIns="0" lIns="0" spcFirstLastPara="1" rIns="0" wrap="square" tIns="0">
            <a:noAutofit/>
          </a:bodyPr>
          <a:lstStyle/>
          <a:p>
            <a:pPr indent="-145450" lvl="1" marL="1440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Networks that will improve hops </a:t>
            </a:r>
            <a:r>
              <a:rPr lang="en-GB" sz="1100">
                <a:solidFill>
                  <a:srgbClr val="224287"/>
                </a:solidFill>
                <a:latin typeface="Verdana"/>
                <a:ea typeface="Verdana"/>
                <a:cs typeface="Verdana"/>
                <a:sym typeface="Verdana"/>
              </a:rPr>
              <a:t>to RIS </a:t>
            </a:r>
            <a:r>
              <a:rPr lang="en-GB" sz="1100">
                <a:solidFill>
                  <a:srgbClr val="25316A"/>
                </a:solidFill>
                <a:latin typeface="Verdana"/>
                <a:ea typeface="Verdana"/>
                <a:cs typeface="Verdana"/>
                <a:sym typeface="Verdana"/>
              </a:rPr>
              <a:t>infrastructure:</a:t>
            </a:r>
            <a:endParaRPr sz="1100">
              <a:solidFill>
                <a:srgbClr val="25316A"/>
              </a:solidFill>
              <a:latin typeface="Verdana"/>
              <a:ea typeface="Verdana"/>
              <a:cs typeface="Verdana"/>
              <a:sym typeface="Verdana"/>
            </a:endParaRPr>
          </a:p>
          <a:p>
            <a:pPr indent="-298450" lvl="1" marL="914400" rtl="0" algn="l">
              <a:lnSpc>
                <a:spcPct val="115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IXP route servers</a:t>
            </a:r>
            <a:endParaRPr sz="1100">
              <a:solidFill>
                <a:srgbClr val="25316A"/>
              </a:solidFill>
              <a:latin typeface="Verdana"/>
              <a:ea typeface="Verdana"/>
              <a:cs typeface="Verdana"/>
              <a:sym typeface="Verdana"/>
            </a:endParaRPr>
          </a:p>
          <a:p>
            <a:pPr indent="-298450" lvl="1" marL="914400" rtl="0" algn="l">
              <a:lnSpc>
                <a:spcPct val="115000"/>
              </a:lnSpc>
              <a:spcBef>
                <a:spcPts val="0"/>
              </a:spcBef>
              <a:spcAft>
                <a:spcPts val="0"/>
              </a:spcAft>
              <a:buClr>
                <a:srgbClr val="25316A"/>
              </a:buClr>
              <a:buSzPts val="1100"/>
              <a:buFont typeface="Verdana"/>
              <a:buChar char="●"/>
            </a:pPr>
            <a:r>
              <a:rPr lang="en-GB" sz="1100">
                <a:solidFill>
                  <a:srgbClr val="25316A"/>
                </a:solidFill>
              </a:rPr>
              <a:t>8376</a:t>
            </a:r>
            <a:endParaRPr sz="1100">
              <a:solidFill>
                <a:srgbClr val="25316A"/>
              </a:solidFill>
            </a:endParaRPr>
          </a:p>
          <a:p>
            <a:pPr indent="-298450" lvl="1" marL="914400" rtl="0" algn="l">
              <a:lnSpc>
                <a:spcPct val="115000"/>
              </a:lnSpc>
              <a:spcBef>
                <a:spcPts val="0"/>
              </a:spcBef>
              <a:spcAft>
                <a:spcPts val="0"/>
              </a:spcAft>
              <a:buClr>
                <a:srgbClr val="25316A"/>
              </a:buClr>
              <a:buSzPts val="1100"/>
              <a:buFont typeface="Verdana"/>
              <a:buChar char="●"/>
            </a:pPr>
            <a:r>
              <a:rPr lang="en-GB" sz="1100">
                <a:solidFill>
                  <a:srgbClr val="25316A"/>
                </a:solidFill>
              </a:rPr>
              <a:t>8697</a:t>
            </a:r>
            <a:endParaRPr sz="1100">
              <a:solidFill>
                <a:srgbClr val="25316A"/>
              </a:solidFill>
            </a:endParaRPr>
          </a:p>
          <a:p>
            <a:pPr indent="-298450" lvl="1" marL="914400" rtl="0" algn="l">
              <a:lnSpc>
                <a:spcPct val="115000"/>
              </a:lnSpc>
              <a:spcBef>
                <a:spcPts val="0"/>
              </a:spcBef>
              <a:spcAft>
                <a:spcPts val="0"/>
              </a:spcAft>
              <a:buClr>
                <a:srgbClr val="25316A"/>
              </a:buClr>
              <a:buSzPts val="1100"/>
              <a:buFont typeface="Verdana"/>
              <a:buChar char="●"/>
            </a:pPr>
            <a:r>
              <a:rPr lang="en-GB" sz="1100">
                <a:solidFill>
                  <a:srgbClr val="25316A"/>
                </a:solidFill>
              </a:rPr>
              <a:t>48832</a:t>
            </a:r>
            <a:endParaRPr sz="1100">
              <a:solidFill>
                <a:srgbClr val="25316A"/>
              </a:solidFill>
            </a:endParaRPr>
          </a:p>
          <a:p>
            <a:pPr indent="0" lvl="0" marL="0" rtl="0" algn="l">
              <a:lnSpc>
                <a:spcPct val="115000"/>
              </a:lnSpc>
              <a:spcBef>
                <a:spcPts val="0"/>
              </a:spcBef>
              <a:spcAft>
                <a:spcPts val="0"/>
              </a:spcAft>
              <a:buNone/>
            </a:pPr>
            <a:r>
              <a:t/>
            </a:r>
            <a:endParaRPr sz="1100">
              <a:solidFill>
                <a:srgbClr val="25316A"/>
              </a:solidFill>
              <a:latin typeface="Verdana"/>
              <a:ea typeface="Verdana"/>
              <a:cs typeface="Verdana"/>
              <a:sym typeface="Verdana"/>
            </a:endParaRPr>
          </a:p>
          <a:p>
            <a:pPr indent="-145450" lvl="1" marL="1440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 Host AuthDNS in: </a:t>
            </a:r>
            <a:endParaRPr sz="1100">
              <a:solidFill>
                <a:srgbClr val="25316A"/>
              </a:solidFill>
              <a:latin typeface="Verdana"/>
              <a:ea typeface="Verdana"/>
              <a:cs typeface="Verdana"/>
              <a:sym typeface="Verdana"/>
            </a:endParaRPr>
          </a:p>
          <a:p>
            <a:pPr indent="-298450" lvl="0" marL="4572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IXP</a:t>
            </a:r>
            <a:endParaRPr sz="1100">
              <a:solidFill>
                <a:srgbClr val="25316A"/>
              </a:solidFill>
              <a:latin typeface="Verdana"/>
              <a:ea typeface="Verdana"/>
              <a:cs typeface="Verdana"/>
              <a:sym typeface="Verdana"/>
            </a:endParaRPr>
          </a:p>
          <a:p>
            <a:pPr indent="-298450" lvl="0" marL="457200" rtl="0" algn="l">
              <a:lnSpc>
                <a:spcPct val="115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AS</a:t>
            </a:r>
            <a:r>
              <a:rPr lang="en-GB" sz="1000">
                <a:solidFill>
                  <a:srgbClr val="25316A"/>
                </a:solidFill>
                <a:latin typeface="Verdana"/>
                <a:ea typeface="Verdana"/>
                <a:cs typeface="Verdana"/>
                <a:sym typeface="Verdana"/>
              </a:rPr>
              <a:t>48832</a:t>
            </a:r>
            <a:endParaRPr sz="1000">
              <a:solidFill>
                <a:srgbClr val="25316A"/>
              </a:solidFill>
              <a:latin typeface="Verdana"/>
              <a:ea typeface="Verdana"/>
              <a:cs typeface="Verdana"/>
              <a:sym typeface="Verdana"/>
            </a:endParaRPr>
          </a:p>
          <a:p>
            <a:pPr indent="-292100" lvl="0" marL="457200" rtl="0" algn="l">
              <a:lnSpc>
                <a:spcPct val="115000"/>
              </a:lnSpc>
              <a:spcBef>
                <a:spcPts val="0"/>
              </a:spcBef>
              <a:spcAft>
                <a:spcPts val="0"/>
              </a:spcAft>
              <a:buClr>
                <a:srgbClr val="25316A"/>
              </a:buClr>
              <a:buSzPts val="1000"/>
              <a:buFont typeface="Verdana"/>
              <a:buChar char="-"/>
            </a:pPr>
            <a:r>
              <a:rPr lang="en-GB" sz="1000">
                <a:solidFill>
                  <a:srgbClr val="25316A"/>
                </a:solidFill>
                <a:latin typeface="Verdana"/>
                <a:ea typeface="Verdana"/>
                <a:cs typeface="Verdana"/>
                <a:sym typeface="Verdana"/>
              </a:rPr>
              <a:t>AS8376</a:t>
            </a:r>
            <a:endParaRPr sz="1000">
              <a:solidFill>
                <a:srgbClr val="25316A"/>
              </a:solidFill>
              <a:latin typeface="Verdana"/>
              <a:ea typeface="Verdana"/>
              <a:cs typeface="Verdana"/>
              <a:sym typeface="Verdana"/>
            </a:endParaRPr>
          </a:p>
        </p:txBody>
      </p:sp>
      <p:sp>
        <p:nvSpPr>
          <p:cNvPr id="438" name="Google Shape;438;p37"/>
          <p:cNvSpPr txBox="1"/>
          <p:nvPr/>
        </p:nvSpPr>
        <p:spPr>
          <a:xfrm>
            <a:off x="5954375" y="1469396"/>
            <a:ext cx="2556900" cy="1571100"/>
          </a:xfrm>
          <a:prstGeom prst="rect">
            <a:avLst/>
          </a:prstGeom>
          <a:noFill/>
          <a:ln>
            <a:noFill/>
          </a:ln>
        </p:spPr>
        <p:txBody>
          <a:bodyPr anchorCtr="0" anchor="t" bIns="0" lIns="0" spcFirstLastPara="1" rIns="0" wrap="square" tIns="0">
            <a:noAutofit/>
          </a:bodyPr>
          <a:lstStyle/>
          <a:p>
            <a:pPr indent="-145450" lvl="1" marL="1440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Evaluate the paths from your network to key infrastructure: AS38968</a:t>
            </a:r>
            <a:endParaRPr sz="1100">
              <a:solidFill>
                <a:srgbClr val="25316A"/>
              </a:solidFill>
              <a:latin typeface="Verdana"/>
              <a:ea typeface="Verdana"/>
              <a:cs typeface="Verdana"/>
              <a:sym typeface="Verdana"/>
            </a:endParaRPr>
          </a:p>
          <a:p>
            <a:pPr indent="-145450" lvl="1" marL="1440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With only 1 probe in Jordan urgently need to get help getting </a:t>
            </a:r>
            <a:r>
              <a:rPr lang="en-GB" sz="1100">
                <a:solidFill>
                  <a:srgbClr val="25316A"/>
                </a:solidFill>
                <a:latin typeface="Verdana"/>
                <a:ea typeface="Verdana"/>
                <a:cs typeface="Verdana"/>
                <a:sym typeface="Verdana"/>
              </a:rPr>
              <a:t>probes</a:t>
            </a:r>
            <a:r>
              <a:rPr lang="en-GB" sz="1100">
                <a:solidFill>
                  <a:srgbClr val="25316A"/>
                </a:solidFill>
                <a:latin typeface="Verdana"/>
                <a:ea typeface="Verdana"/>
                <a:cs typeface="Verdana"/>
                <a:sym typeface="Verdana"/>
              </a:rPr>
              <a:t> connected in Jordan</a:t>
            </a:r>
            <a:endParaRPr sz="1100">
              <a:solidFill>
                <a:srgbClr val="25316A"/>
              </a:solidFill>
              <a:latin typeface="Verdana"/>
              <a:ea typeface="Verdana"/>
              <a:cs typeface="Verdana"/>
              <a:sym typeface="Verdana"/>
            </a:endParaRPr>
          </a:p>
          <a:p>
            <a:pPr indent="0" lvl="0" marL="0" marR="0" rtl="0" algn="l">
              <a:lnSpc>
                <a:spcPct val="100000"/>
              </a:lnSpc>
              <a:spcBef>
                <a:spcPts val="0"/>
              </a:spcBef>
              <a:spcAft>
                <a:spcPts val="0"/>
              </a:spcAft>
              <a:buNone/>
            </a:pPr>
            <a:r>
              <a:t/>
            </a:r>
            <a:endParaRPr sz="1100">
              <a:solidFill>
                <a:srgbClr val="25316A"/>
              </a:solidFill>
              <a:latin typeface="Verdana"/>
              <a:ea typeface="Verdana"/>
              <a:cs typeface="Verdana"/>
              <a:sym typeface="Verdana"/>
            </a:endParaRPr>
          </a:p>
          <a:p>
            <a:pPr indent="0" lvl="0" marL="0" marR="0" rtl="0" algn="l">
              <a:lnSpc>
                <a:spcPct val="100000"/>
              </a:lnSpc>
              <a:spcBef>
                <a:spcPts val="0"/>
              </a:spcBef>
              <a:spcAft>
                <a:spcPts val="0"/>
              </a:spcAft>
              <a:buNone/>
            </a:pPr>
            <a:r>
              <a:t/>
            </a:r>
            <a:endParaRPr sz="1100">
              <a:solidFill>
                <a:srgbClr val="25316A"/>
              </a:solidFill>
              <a:latin typeface="Verdana"/>
              <a:ea typeface="Verdana"/>
              <a:cs typeface="Verdana"/>
              <a:sym typeface="Verdana"/>
            </a:endParaRPr>
          </a:p>
        </p:txBody>
      </p:sp>
      <p:sp>
        <p:nvSpPr>
          <p:cNvPr id="439" name="Google Shape;439;p37"/>
          <p:cNvSpPr txBox="1"/>
          <p:nvPr/>
        </p:nvSpPr>
        <p:spPr>
          <a:xfrm>
            <a:off x="3295297" y="1112698"/>
            <a:ext cx="2080200" cy="2154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None/>
            </a:pPr>
            <a:r>
              <a:rPr b="1" lang="en-GB">
                <a:solidFill>
                  <a:srgbClr val="F26738"/>
                </a:solidFill>
                <a:latin typeface="Verdana"/>
                <a:ea typeface="Verdana"/>
                <a:cs typeface="Verdana"/>
                <a:sym typeface="Verdana"/>
              </a:rPr>
              <a:t>RIS &amp; AuthDNS</a:t>
            </a:r>
            <a:endParaRPr b="1" sz="100">
              <a:solidFill>
                <a:srgbClr val="F26738"/>
              </a:solidFill>
              <a:latin typeface="Verdana"/>
              <a:ea typeface="Verdana"/>
              <a:cs typeface="Verdana"/>
              <a:sym typeface="Verdana"/>
            </a:endParaRPr>
          </a:p>
        </p:txBody>
      </p:sp>
      <p:sp>
        <p:nvSpPr>
          <p:cNvPr id="440" name="Google Shape;440;p37"/>
          <p:cNvSpPr txBox="1"/>
          <p:nvPr/>
        </p:nvSpPr>
        <p:spPr>
          <a:xfrm>
            <a:off x="6128647" y="1112698"/>
            <a:ext cx="2080200" cy="2154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None/>
            </a:pPr>
            <a:r>
              <a:rPr b="1" lang="en-GB">
                <a:solidFill>
                  <a:srgbClr val="F26738"/>
                </a:solidFill>
                <a:latin typeface="Verdana"/>
                <a:ea typeface="Verdana"/>
                <a:cs typeface="Verdana"/>
                <a:sym typeface="Verdana"/>
              </a:rPr>
              <a:t>Network Operator</a:t>
            </a:r>
            <a:endParaRPr b="1" sz="100">
              <a:solidFill>
                <a:srgbClr val="F26738"/>
              </a:solidFill>
              <a:latin typeface="Verdana"/>
              <a:ea typeface="Verdana"/>
              <a:cs typeface="Verdana"/>
              <a:sym typeface="Verdana"/>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5"/>
        </a:solidFill>
      </p:bgPr>
    </p:bg>
    <p:spTree>
      <p:nvGrpSpPr>
        <p:cNvPr id="444" name="Shape 444"/>
        <p:cNvGrpSpPr/>
        <p:nvPr/>
      </p:nvGrpSpPr>
      <p:grpSpPr>
        <a:xfrm>
          <a:off x="0" y="0"/>
          <a:ext cx="0" cy="0"/>
          <a:chOff x="0" y="0"/>
          <a:chExt cx="0" cy="0"/>
        </a:xfrm>
      </p:grpSpPr>
      <p:sp>
        <p:nvSpPr>
          <p:cNvPr id="445" name="Google Shape;445;p38"/>
          <p:cNvSpPr txBox="1"/>
          <p:nvPr>
            <p:ph idx="12" type="sldNum"/>
          </p:nvPr>
        </p:nvSpPr>
        <p:spPr>
          <a:xfrm>
            <a:off x="8326797" y="4751140"/>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GB"/>
              <a:t>‹#›</a:t>
            </a:fld>
            <a:endParaRPr sz="800"/>
          </a:p>
        </p:txBody>
      </p:sp>
      <p:sp>
        <p:nvSpPr>
          <p:cNvPr id="446" name="Google Shape;446;p38"/>
          <p:cNvSpPr txBox="1"/>
          <p:nvPr>
            <p:ph type="title"/>
          </p:nvPr>
        </p:nvSpPr>
        <p:spPr>
          <a:xfrm>
            <a:off x="311700" y="219600"/>
            <a:ext cx="7703700" cy="27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Per Country Recommendations: Kuwait</a:t>
            </a:r>
            <a:endParaRPr/>
          </a:p>
        </p:txBody>
      </p:sp>
      <p:sp>
        <p:nvSpPr>
          <p:cNvPr id="447" name="Google Shape;447;p38"/>
          <p:cNvSpPr txBox="1"/>
          <p:nvPr/>
        </p:nvSpPr>
        <p:spPr>
          <a:xfrm>
            <a:off x="311700" y="1436721"/>
            <a:ext cx="2556900" cy="1930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lang="en-GB" sz="1100">
                <a:solidFill>
                  <a:srgbClr val="25316A"/>
                </a:solidFill>
                <a:latin typeface="Verdana"/>
                <a:ea typeface="Verdana"/>
                <a:cs typeface="Verdana"/>
                <a:sym typeface="Verdana"/>
              </a:rPr>
              <a:t>We want to distribute probes to:</a:t>
            </a:r>
            <a:endParaRPr sz="1100">
              <a:solidFill>
                <a:srgbClr val="25316A"/>
              </a:solidFill>
              <a:latin typeface="Verdana"/>
              <a:ea typeface="Verdana"/>
              <a:cs typeface="Verdana"/>
              <a:sym typeface="Verdana"/>
            </a:endParaRPr>
          </a:p>
          <a:p>
            <a:pPr indent="-298450" lvl="0" marL="457200" rtl="0" algn="l">
              <a:lnSpc>
                <a:spcPct val="115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42961 GPRS-AS</a:t>
            </a:r>
            <a:endParaRPr sz="1100">
              <a:solidFill>
                <a:srgbClr val="25316A"/>
              </a:solidFill>
              <a:latin typeface="Verdana"/>
              <a:ea typeface="Verdana"/>
              <a:cs typeface="Verdana"/>
              <a:sym typeface="Verdana"/>
            </a:endParaRPr>
          </a:p>
          <a:p>
            <a:pPr indent="-298450" lvl="0" marL="457200" rtl="0" algn="l">
              <a:lnSpc>
                <a:spcPct val="115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47589 KTC3G</a:t>
            </a:r>
            <a:endParaRPr sz="1100">
              <a:solidFill>
                <a:srgbClr val="25316A"/>
              </a:solidFill>
              <a:latin typeface="Verdana"/>
              <a:ea typeface="Verdana"/>
              <a:cs typeface="Verdana"/>
              <a:sym typeface="Verdana"/>
            </a:endParaRPr>
          </a:p>
          <a:p>
            <a:pPr indent="-292100" lvl="0" marL="457200" rtl="0" algn="l">
              <a:lnSpc>
                <a:spcPct val="115000"/>
              </a:lnSpc>
              <a:spcBef>
                <a:spcPts val="0"/>
              </a:spcBef>
              <a:spcAft>
                <a:spcPts val="0"/>
              </a:spcAft>
              <a:buClr>
                <a:srgbClr val="25316A"/>
              </a:buClr>
              <a:buSzPts val="1000"/>
              <a:buFont typeface="Verdana"/>
              <a:buChar char="●"/>
            </a:pPr>
            <a:r>
              <a:rPr lang="en-GB" sz="1000">
                <a:solidFill>
                  <a:srgbClr val="25316A"/>
                </a:solidFill>
                <a:latin typeface="Verdana"/>
                <a:ea typeface="Verdana"/>
                <a:cs typeface="Verdana"/>
                <a:sym typeface="Verdana"/>
              </a:rPr>
              <a:t>29357 WATANIYATELECOM-AS</a:t>
            </a:r>
            <a:endParaRPr sz="1000">
              <a:solidFill>
                <a:srgbClr val="25316A"/>
              </a:solidFill>
              <a:latin typeface="Verdana"/>
              <a:ea typeface="Verdana"/>
              <a:cs typeface="Verdana"/>
              <a:sym typeface="Verdana"/>
            </a:endParaRPr>
          </a:p>
          <a:p>
            <a:pPr indent="-298450" lvl="0" marL="457200" rtl="0" algn="l">
              <a:lnSpc>
                <a:spcPct val="115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21050 FAST-TELCO</a:t>
            </a:r>
            <a:endParaRPr sz="1100">
              <a:solidFill>
                <a:srgbClr val="25316A"/>
              </a:solidFill>
              <a:latin typeface="Verdana"/>
              <a:ea typeface="Verdana"/>
              <a:cs typeface="Verdana"/>
              <a:sym typeface="Verdana"/>
            </a:endParaRPr>
          </a:p>
          <a:p>
            <a:pPr indent="-298450" lvl="0" marL="457200" rtl="0" algn="l">
              <a:lnSpc>
                <a:spcPct val="115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9155 Qnet</a:t>
            </a:r>
            <a:endParaRPr sz="1100">
              <a:solidFill>
                <a:srgbClr val="25316A"/>
              </a:solidFill>
              <a:latin typeface="Verdana"/>
              <a:ea typeface="Verdana"/>
              <a:cs typeface="Verdana"/>
              <a:sym typeface="Verdana"/>
            </a:endParaRPr>
          </a:p>
          <a:p>
            <a:pPr indent="-298450" lvl="0" marL="457200" rtl="0" algn="l">
              <a:lnSpc>
                <a:spcPct val="115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42781 ZNETAS-KW</a:t>
            </a:r>
            <a:endParaRPr sz="1100">
              <a:solidFill>
                <a:srgbClr val="25316A"/>
              </a:solidFill>
              <a:latin typeface="Verdana"/>
              <a:ea typeface="Verdana"/>
              <a:cs typeface="Verdana"/>
              <a:sym typeface="Verdana"/>
            </a:endParaRPr>
          </a:p>
          <a:p>
            <a:pPr indent="0" lvl="0" marL="0" rtl="0" algn="l">
              <a:lnSpc>
                <a:spcPct val="115000"/>
              </a:lnSpc>
              <a:spcBef>
                <a:spcPts val="0"/>
              </a:spcBef>
              <a:spcAft>
                <a:spcPts val="0"/>
              </a:spcAft>
              <a:buNone/>
            </a:pPr>
            <a:r>
              <a:t/>
            </a:r>
            <a:endParaRPr sz="1100">
              <a:solidFill>
                <a:srgbClr val="25316A"/>
              </a:solidFill>
              <a:latin typeface="Verdana"/>
              <a:ea typeface="Verdana"/>
              <a:cs typeface="Verdana"/>
              <a:sym typeface="Verdana"/>
            </a:endParaRPr>
          </a:p>
          <a:p>
            <a:pPr indent="0" lvl="0" marL="0" marR="0" rtl="0" algn="l">
              <a:lnSpc>
                <a:spcPct val="100000"/>
              </a:lnSpc>
              <a:spcBef>
                <a:spcPts val="0"/>
              </a:spcBef>
              <a:spcAft>
                <a:spcPts val="0"/>
              </a:spcAft>
              <a:buNone/>
            </a:pPr>
            <a:r>
              <a:rPr lang="en-GB" sz="1100">
                <a:solidFill>
                  <a:srgbClr val="25316A"/>
                </a:solidFill>
                <a:latin typeface="Verdana"/>
                <a:ea typeface="Verdana"/>
                <a:cs typeface="Verdana"/>
                <a:sym typeface="Verdana"/>
              </a:rPr>
              <a:t>Where? </a:t>
            </a:r>
            <a:endParaRPr sz="1100">
              <a:solidFill>
                <a:srgbClr val="25316A"/>
              </a:solidFill>
              <a:latin typeface="Verdana"/>
              <a:ea typeface="Verdana"/>
              <a:cs typeface="Verdana"/>
              <a:sym typeface="Verdana"/>
            </a:endParaRPr>
          </a:p>
          <a:p>
            <a:pPr indent="-298450" lvl="0" marL="4572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End user network</a:t>
            </a:r>
            <a:endParaRPr sz="1100">
              <a:solidFill>
                <a:srgbClr val="25316A"/>
              </a:solidFill>
              <a:latin typeface="Verdana"/>
              <a:ea typeface="Verdana"/>
              <a:cs typeface="Verdana"/>
              <a:sym typeface="Verdana"/>
            </a:endParaRPr>
          </a:p>
          <a:p>
            <a:pPr indent="-298450" lvl="0" marL="4572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Core network</a:t>
            </a:r>
            <a:endParaRPr sz="1100">
              <a:solidFill>
                <a:srgbClr val="25316A"/>
              </a:solidFill>
              <a:latin typeface="Verdana"/>
              <a:ea typeface="Verdana"/>
              <a:cs typeface="Verdana"/>
              <a:sym typeface="Verdana"/>
            </a:endParaRPr>
          </a:p>
          <a:p>
            <a:pPr indent="-298450" lvl="0" marL="4572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IXPs</a:t>
            </a:r>
            <a:endParaRPr sz="1100">
              <a:solidFill>
                <a:srgbClr val="25316A"/>
              </a:solidFill>
              <a:latin typeface="Verdana"/>
              <a:ea typeface="Verdana"/>
              <a:cs typeface="Verdana"/>
              <a:sym typeface="Verdana"/>
            </a:endParaRPr>
          </a:p>
          <a:p>
            <a:pPr indent="0" lvl="0" marL="0" marR="0" rtl="0" algn="l">
              <a:lnSpc>
                <a:spcPct val="100000"/>
              </a:lnSpc>
              <a:spcBef>
                <a:spcPts val="0"/>
              </a:spcBef>
              <a:spcAft>
                <a:spcPts val="0"/>
              </a:spcAft>
              <a:buNone/>
            </a:pPr>
            <a:r>
              <a:t/>
            </a:r>
            <a:endParaRPr sz="1100">
              <a:solidFill>
                <a:srgbClr val="25316A"/>
              </a:solidFill>
              <a:latin typeface="Verdana"/>
              <a:ea typeface="Verdana"/>
              <a:cs typeface="Verdana"/>
              <a:sym typeface="Verdana"/>
            </a:endParaRPr>
          </a:p>
        </p:txBody>
      </p:sp>
      <p:sp>
        <p:nvSpPr>
          <p:cNvPr id="448" name="Google Shape;448;p38"/>
          <p:cNvSpPr txBox="1"/>
          <p:nvPr/>
        </p:nvSpPr>
        <p:spPr>
          <a:xfrm>
            <a:off x="461947" y="1080011"/>
            <a:ext cx="2080200" cy="2154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None/>
            </a:pPr>
            <a:r>
              <a:rPr b="1" lang="en-GB">
                <a:solidFill>
                  <a:srgbClr val="F26738"/>
                </a:solidFill>
                <a:latin typeface="Verdana"/>
                <a:ea typeface="Verdana"/>
                <a:cs typeface="Verdana"/>
                <a:sym typeface="Verdana"/>
              </a:rPr>
              <a:t>RIPE Atlas</a:t>
            </a:r>
            <a:endParaRPr b="1" sz="100">
              <a:solidFill>
                <a:srgbClr val="F26738"/>
              </a:solidFill>
              <a:latin typeface="Verdana"/>
              <a:ea typeface="Verdana"/>
              <a:cs typeface="Verdana"/>
              <a:sym typeface="Verdana"/>
            </a:endParaRPr>
          </a:p>
        </p:txBody>
      </p:sp>
      <p:sp>
        <p:nvSpPr>
          <p:cNvPr id="449" name="Google Shape;449;p38"/>
          <p:cNvSpPr txBox="1"/>
          <p:nvPr/>
        </p:nvSpPr>
        <p:spPr>
          <a:xfrm>
            <a:off x="5954375" y="1436709"/>
            <a:ext cx="2556900" cy="1571100"/>
          </a:xfrm>
          <a:prstGeom prst="rect">
            <a:avLst/>
          </a:prstGeom>
          <a:noFill/>
          <a:ln>
            <a:noFill/>
          </a:ln>
        </p:spPr>
        <p:txBody>
          <a:bodyPr anchorCtr="0" anchor="t" bIns="0" lIns="0" spcFirstLastPara="1" rIns="0" wrap="square" tIns="0">
            <a:noAutofit/>
          </a:bodyPr>
          <a:lstStyle/>
          <a:p>
            <a:pPr indent="-145450" lvl="1" marL="1440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Evaluate the paths from your network to key infrastructure: </a:t>
            </a:r>
            <a:endParaRPr sz="1100">
              <a:solidFill>
                <a:srgbClr val="25316A"/>
              </a:solidFill>
              <a:latin typeface="Verdana"/>
              <a:ea typeface="Verdana"/>
              <a:cs typeface="Verdana"/>
              <a:sym typeface="Verdana"/>
            </a:endParaRPr>
          </a:p>
          <a:p>
            <a:pPr indent="-298450" lvl="1" marL="914400" rtl="0" algn="l">
              <a:lnSpc>
                <a:spcPct val="115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42642</a:t>
            </a:r>
            <a:endParaRPr sz="1100">
              <a:solidFill>
                <a:srgbClr val="25316A"/>
              </a:solidFill>
              <a:latin typeface="Verdana"/>
              <a:ea typeface="Verdana"/>
              <a:cs typeface="Verdana"/>
              <a:sym typeface="Verdana"/>
            </a:endParaRPr>
          </a:p>
          <a:p>
            <a:pPr indent="-298450" lvl="1" marL="914400" rtl="0" algn="l">
              <a:lnSpc>
                <a:spcPct val="115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12061</a:t>
            </a:r>
            <a:endParaRPr sz="1100">
              <a:solidFill>
                <a:srgbClr val="25316A"/>
              </a:solidFill>
              <a:latin typeface="Verdana"/>
              <a:ea typeface="Verdana"/>
              <a:cs typeface="Verdana"/>
              <a:sym typeface="Verdana"/>
            </a:endParaRPr>
          </a:p>
          <a:p>
            <a:pPr indent="0" lvl="0" marL="0" rtl="0" algn="l">
              <a:lnSpc>
                <a:spcPct val="115000"/>
              </a:lnSpc>
              <a:spcBef>
                <a:spcPts val="0"/>
              </a:spcBef>
              <a:spcAft>
                <a:spcPts val="0"/>
              </a:spcAft>
              <a:buNone/>
            </a:pPr>
            <a:r>
              <a:t/>
            </a:r>
            <a:endParaRPr sz="1100">
              <a:solidFill>
                <a:srgbClr val="25316A"/>
              </a:solidFill>
              <a:latin typeface="Verdana"/>
              <a:ea typeface="Verdana"/>
              <a:cs typeface="Verdana"/>
              <a:sym typeface="Verdana"/>
            </a:endParaRPr>
          </a:p>
          <a:p>
            <a:pPr indent="-145450" lvl="1" marL="144000" rtl="0" algn="l">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With only 1 probe in Kuwait local support is needed to help getting probes connected in Kuwait</a:t>
            </a:r>
            <a:endParaRPr sz="1100">
              <a:solidFill>
                <a:srgbClr val="25316A"/>
              </a:solidFill>
              <a:latin typeface="Verdana"/>
              <a:ea typeface="Verdana"/>
              <a:cs typeface="Verdana"/>
              <a:sym typeface="Verdana"/>
            </a:endParaRPr>
          </a:p>
          <a:p>
            <a:pPr indent="0" lvl="0" marL="0" rtl="0" algn="l">
              <a:spcBef>
                <a:spcPts val="0"/>
              </a:spcBef>
              <a:spcAft>
                <a:spcPts val="0"/>
              </a:spcAft>
              <a:buClr>
                <a:schemeClr val="dk1"/>
              </a:buClr>
              <a:buSzPts val="1100"/>
              <a:buFont typeface="Arial"/>
              <a:buNone/>
            </a:pPr>
            <a:r>
              <a:t/>
            </a:r>
            <a:endParaRPr sz="1100">
              <a:solidFill>
                <a:srgbClr val="25316A"/>
              </a:solidFill>
              <a:latin typeface="Verdana"/>
              <a:ea typeface="Verdana"/>
              <a:cs typeface="Verdana"/>
              <a:sym typeface="Verdana"/>
            </a:endParaRPr>
          </a:p>
          <a:p>
            <a:pPr indent="0" lvl="0" marL="0" marR="0" rtl="0" algn="l">
              <a:lnSpc>
                <a:spcPct val="100000"/>
              </a:lnSpc>
              <a:spcBef>
                <a:spcPts val="0"/>
              </a:spcBef>
              <a:spcAft>
                <a:spcPts val="0"/>
              </a:spcAft>
              <a:buNone/>
            </a:pPr>
            <a:r>
              <a:rPr lang="en-GB" sz="1100">
                <a:solidFill>
                  <a:srgbClr val="25316A"/>
                </a:solidFill>
                <a:latin typeface="Verdana"/>
                <a:ea typeface="Verdana"/>
                <a:cs typeface="Verdana"/>
                <a:sym typeface="Verdana"/>
              </a:rPr>
              <a:t> </a:t>
            </a:r>
            <a:endParaRPr sz="1100">
              <a:solidFill>
                <a:srgbClr val="25316A"/>
              </a:solidFill>
              <a:latin typeface="Verdana"/>
              <a:ea typeface="Verdana"/>
              <a:cs typeface="Verdana"/>
              <a:sym typeface="Verdana"/>
            </a:endParaRPr>
          </a:p>
          <a:p>
            <a:pPr indent="0" lvl="0" marL="0" marR="0" rtl="0" algn="l">
              <a:lnSpc>
                <a:spcPct val="100000"/>
              </a:lnSpc>
              <a:spcBef>
                <a:spcPts val="0"/>
              </a:spcBef>
              <a:spcAft>
                <a:spcPts val="0"/>
              </a:spcAft>
              <a:buNone/>
            </a:pPr>
            <a:r>
              <a:t/>
            </a:r>
            <a:endParaRPr sz="1100">
              <a:solidFill>
                <a:srgbClr val="25316A"/>
              </a:solidFill>
              <a:latin typeface="Verdana"/>
              <a:ea typeface="Verdana"/>
              <a:cs typeface="Verdana"/>
              <a:sym typeface="Verdana"/>
            </a:endParaRPr>
          </a:p>
        </p:txBody>
      </p:sp>
      <p:sp>
        <p:nvSpPr>
          <p:cNvPr id="450" name="Google Shape;450;p38"/>
          <p:cNvSpPr txBox="1"/>
          <p:nvPr/>
        </p:nvSpPr>
        <p:spPr>
          <a:xfrm>
            <a:off x="3295297" y="1080011"/>
            <a:ext cx="2080200" cy="2154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None/>
            </a:pPr>
            <a:r>
              <a:rPr b="1" lang="en-GB">
                <a:solidFill>
                  <a:srgbClr val="F26738"/>
                </a:solidFill>
                <a:latin typeface="Verdana"/>
                <a:ea typeface="Verdana"/>
                <a:cs typeface="Verdana"/>
                <a:sym typeface="Verdana"/>
              </a:rPr>
              <a:t>RIS &amp; AuthDNS</a:t>
            </a:r>
            <a:endParaRPr b="1" sz="100">
              <a:solidFill>
                <a:srgbClr val="F26738"/>
              </a:solidFill>
              <a:latin typeface="Verdana"/>
              <a:ea typeface="Verdana"/>
              <a:cs typeface="Verdana"/>
              <a:sym typeface="Verdana"/>
            </a:endParaRPr>
          </a:p>
        </p:txBody>
      </p:sp>
      <p:sp>
        <p:nvSpPr>
          <p:cNvPr id="451" name="Google Shape;451;p38"/>
          <p:cNvSpPr txBox="1"/>
          <p:nvPr/>
        </p:nvSpPr>
        <p:spPr>
          <a:xfrm>
            <a:off x="6128647" y="1080011"/>
            <a:ext cx="2080200" cy="2154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None/>
            </a:pPr>
            <a:r>
              <a:rPr b="1" lang="en-GB">
                <a:solidFill>
                  <a:srgbClr val="F26738"/>
                </a:solidFill>
                <a:latin typeface="Verdana"/>
                <a:ea typeface="Verdana"/>
                <a:cs typeface="Verdana"/>
                <a:sym typeface="Verdana"/>
              </a:rPr>
              <a:t>Network Operator</a:t>
            </a:r>
            <a:endParaRPr b="1" sz="100">
              <a:solidFill>
                <a:srgbClr val="F26738"/>
              </a:solidFill>
              <a:latin typeface="Verdana"/>
              <a:ea typeface="Verdana"/>
              <a:cs typeface="Verdana"/>
              <a:sym typeface="Verdana"/>
            </a:endParaRPr>
          </a:p>
        </p:txBody>
      </p:sp>
      <p:sp>
        <p:nvSpPr>
          <p:cNvPr id="452" name="Google Shape;452;p38"/>
          <p:cNvSpPr txBox="1"/>
          <p:nvPr/>
        </p:nvSpPr>
        <p:spPr>
          <a:xfrm>
            <a:off x="3133050" y="1436726"/>
            <a:ext cx="2556900" cy="2561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t/>
            </a:r>
            <a:endParaRPr sz="1100">
              <a:solidFill>
                <a:srgbClr val="25316A"/>
              </a:solidFill>
              <a:latin typeface="Verdana"/>
              <a:ea typeface="Verdana"/>
              <a:cs typeface="Verdana"/>
              <a:sym typeface="Verdana"/>
            </a:endParaRPr>
          </a:p>
          <a:p>
            <a:pPr indent="-145450" lvl="1" marL="1440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 Host AuthDNS in: </a:t>
            </a:r>
            <a:endParaRPr sz="1100">
              <a:solidFill>
                <a:srgbClr val="25316A"/>
              </a:solidFill>
              <a:latin typeface="Verdana"/>
              <a:ea typeface="Verdana"/>
              <a:cs typeface="Verdana"/>
              <a:sym typeface="Verdana"/>
            </a:endParaRPr>
          </a:p>
          <a:p>
            <a:pPr indent="-298450" lvl="0" marL="4572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IXP</a:t>
            </a:r>
            <a:endParaRPr sz="1100">
              <a:solidFill>
                <a:srgbClr val="25316A"/>
              </a:solidFill>
              <a:latin typeface="Verdana"/>
              <a:ea typeface="Verdana"/>
              <a:cs typeface="Verdana"/>
              <a:sym typeface="Verdana"/>
            </a:endParaRPr>
          </a:p>
          <a:p>
            <a:pPr indent="-298450" lvl="0" marL="457200" rtl="0" algn="l">
              <a:lnSpc>
                <a:spcPct val="115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AS42961</a:t>
            </a:r>
            <a:endParaRPr sz="1100">
              <a:solidFill>
                <a:srgbClr val="25316A"/>
              </a:solidFill>
              <a:latin typeface="Verdana"/>
              <a:ea typeface="Verdana"/>
              <a:cs typeface="Verdana"/>
              <a:sym typeface="Verdana"/>
            </a:endParaRPr>
          </a:p>
          <a:p>
            <a:pPr indent="-298450" lvl="0" marL="457200" rtl="0" algn="l">
              <a:lnSpc>
                <a:spcPct val="115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AS29357</a:t>
            </a:r>
            <a:endParaRPr sz="1100">
              <a:solidFill>
                <a:srgbClr val="25316A"/>
              </a:solidFill>
              <a:latin typeface="Verdana"/>
              <a:ea typeface="Verdana"/>
              <a:cs typeface="Verdana"/>
              <a:sym typeface="Verdana"/>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5"/>
        </a:solidFill>
      </p:bgPr>
    </p:bg>
    <p:spTree>
      <p:nvGrpSpPr>
        <p:cNvPr id="456" name="Shape 456"/>
        <p:cNvGrpSpPr/>
        <p:nvPr/>
      </p:nvGrpSpPr>
      <p:grpSpPr>
        <a:xfrm>
          <a:off x="0" y="0"/>
          <a:ext cx="0" cy="0"/>
          <a:chOff x="0" y="0"/>
          <a:chExt cx="0" cy="0"/>
        </a:xfrm>
      </p:grpSpPr>
      <p:sp>
        <p:nvSpPr>
          <p:cNvPr id="457" name="Google Shape;457;p39"/>
          <p:cNvSpPr txBox="1"/>
          <p:nvPr>
            <p:ph idx="12" type="sldNum"/>
          </p:nvPr>
        </p:nvSpPr>
        <p:spPr>
          <a:xfrm>
            <a:off x="8326797" y="4751140"/>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GB"/>
              <a:t>‹#›</a:t>
            </a:fld>
            <a:endParaRPr sz="800"/>
          </a:p>
        </p:txBody>
      </p:sp>
      <p:sp>
        <p:nvSpPr>
          <p:cNvPr id="458" name="Google Shape;458;p39"/>
          <p:cNvSpPr txBox="1"/>
          <p:nvPr>
            <p:ph type="title"/>
          </p:nvPr>
        </p:nvSpPr>
        <p:spPr>
          <a:xfrm>
            <a:off x="311700" y="219600"/>
            <a:ext cx="7703700" cy="27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Per Country Recommendations: Lebanon</a:t>
            </a:r>
            <a:endParaRPr/>
          </a:p>
        </p:txBody>
      </p:sp>
      <p:sp>
        <p:nvSpPr>
          <p:cNvPr id="459" name="Google Shape;459;p39"/>
          <p:cNvSpPr txBox="1"/>
          <p:nvPr/>
        </p:nvSpPr>
        <p:spPr>
          <a:xfrm>
            <a:off x="311700" y="1436721"/>
            <a:ext cx="2556900" cy="1930800"/>
          </a:xfrm>
          <a:prstGeom prst="rect">
            <a:avLst/>
          </a:prstGeom>
          <a:noFill/>
          <a:ln>
            <a:noFill/>
          </a:ln>
        </p:spPr>
        <p:txBody>
          <a:bodyPr anchorCtr="0" anchor="t" bIns="0" lIns="0" spcFirstLastPara="1" rIns="0" wrap="square" tIns="0">
            <a:noAutofit/>
          </a:bodyPr>
          <a:lstStyle/>
          <a:p>
            <a:pPr indent="-145450" lvl="1" marL="1440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We want to distribute probes to:</a:t>
            </a:r>
            <a:endParaRPr sz="1100">
              <a:solidFill>
                <a:srgbClr val="25316A"/>
              </a:solidFill>
              <a:latin typeface="Verdana"/>
              <a:ea typeface="Verdana"/>
              <a:cs typeface="Verdana"/>
              <a:sym typeface="Verdana"/>
            </a:endParaRPr>
          </a:p>
          <a:p>
            <a:pPr indent="-279400" lvl="0" marL="457200" rtl="0" algn="l">
              <a:lnSpc>
                <a:spcPct val="115000"/>
              </a:lnSpc>
              <a:spcBef>
                <a:spcPts val="0"/>
              </a:spcBef>
              <a:spcAft>
                <a:spcPts val="0"/>
              </a:spcAft>
              <a:buClr>
                <a:srgbClr val="25316A"/>
              </a:buClr>
              <a:buSzPts val="800"/>
              <a:buFont typeface="Verdana"/>
              <a:buChar char="●"/>
            </a:pPr>
            <a:r>
              <a:rPr lang="en-GB" sz="800">
                <a:solidFill>
                  <a:srgbClr val="25316A"/>
                </a:solidFill>
                <a:latin typeface="Verdana"/>
                <a:ea typeface="Verdana"/>
                <a:cs typeface="Verdana"/>
                <a:sym typeface="Verdana"/>
              </a:rPr>
              <a:t>42003 OGERONET</a:t>
            </a:r>
            <a:endParaRPr sz="800">
              <a:solidFill>
                <a:srgbClr val="25316A"/>
              </a:solidFill>
              <a:latin typeface="Verdana"/>
              <a:ea typeface="Verdana"/>
              <a:cs typeface="Verdana"/>
              <a:sym typeface="Verdana"/>
            </a:endParaRPr>
          </a:p>
          <a:p>
            <a:pPr indent="-279400" lvl="0" marL="457200" rtl="0" algn="l">
              <a:lnSpc>
                <a:spcPct val="115000"/>
              </a:lnSpc>
              <a:spcBef>
                <a:spcPts val="0"/>
              </a:spcBef>
              <a:spcAft>
                <a:spcPts val="0"/>
              </a:spcAft>
              <a:buClr>
                <a:srgbClr val="25316A"/>
              </a:buClr>
              <a:buSzPts val="800"/>
              <a:buFont typeface="Verdana"/>
              <a:buChar char="●"/>
            </a:pPr>
            <a:r>
              <a:rPr lang="en-GB" sz="800">
                <a:solidFill>
                  <a:srgbClr val="25316A"/>
                </a:solidFill>
                <a:latin typeface="Verdana"/>
                <a:ea typeface="Verdana"/>
                <a:cs typeface="Verdana"/>
                <a:sym typeface="Verdana"/>
              </a:rPr>
              <a:t>39010 TERRANET-AS</a:t>
            </a:r>
            <a:endParaRPr sz="800">
              <a:solidFill>
                <a:srgbClr val="25316A"/>
              </a:solidFill>
              <a:latin typeface="Verdana"/>
              <a:ea typeface="Verdana"/>
              <a:cs typeface="Verdana"/>
              <a:sym typeface="Verdana"/>
            </a:endParaRPr>
          </a:p>
          <a:p>
            <a:pPr indent="-279400" lvl="0" marL="457200" rtl="0" algn="l">
              <a:lnSpc>
                <a:spcPct val="115000"/>
              </a:lnSpc>
              <a:spcBef>
                <a:spcPts val="0"/>
              </a:spcBef>
              <a:spcAft>
                <a:spcPts val="0"/>
              </a:spcAft>
              <a:buClr>
                <a:srgbClr val="25316A"/>
              </a:buClr>
              <a:buSzPts val="800"/>
              <a:buFont typeface="Verdana"/>
              <a:buChar char="●"/>
            </a:pPr>
            <a:r>
              <a:rPr lang="en-GB" sz="800">
                <a:solidFill>
                  <a:srgbClr val="25316A"/>
                </a:solidFill>
                <a:latin typeface="Verdana"/>
                <a:ea typeface="Verdana"/>
                <a:cs typeface="Verdana"/>
                <a:sym typeface="Verdana"/>
              </a:rPr>
              <a:t>9051 IncoNet Data Management</a:t>
            </a:r>
            <a:endParaRPr sz="800">
              <a:solidFill>
                <a:srgbClr val="25316A"/>
              </a:solidFill>
              <a:latin typeface="Verdana"/>
              <a:ea typeface="Verdana"/>
              <a:cs typeface="Verdana"/>
              <a:sym typeface="Verdana"/>
            </a:endParaRPr>
          </a:p>
          <a:p>
            <a:pPr indent="-279400" lvl="0" marL="457200" rtl="0" algn="l">
              <a:lnSpc>
                <a:spcPct val="115000"/>
              </a:lnSpc>
              <a:spcBef>
                <a:spcPts val="0"/>
              </a:spcBef>
              <a:spcAft>
                <a:spcPts val="0"/>
              </a:spcAft>
              <a:buClr>
                <a:srgbClr val="25316A"/>
              </a:buClr>
              <a:buSzPts val="800"/>
              <a:buFont typeface="Verdana"/>
              <a:buChar char="●"/>
            </a:pPr>
            <a:r>
              <a:rPr lang="en-GB" sz="800">
                <a:solidFill>
                  <a:srgbClr val="25316A"/>
                </a:solidFill>
                <a:latin typeface="Verdana"/>
                <a:ea typeface="Verdana"/>
                <a:cs typeface="Verdana"/>
                <a:sym typeface="Verdana"/>
              </a:rPr>
              <a:t>59989 thglobalvision16</a:t>
            </a:r>
            <a:endParaRPr sz="800">
              <a:solidFill>
                <a:srgbClr val="25316A"/>
              </a:solidFill>
              <a:latin typeface="Verdana"/>
              <a:ea typeface="Verdana"/>
              <a:cs typeface="Verdana"/>
              <a:sym typeface="Verdana"/>
            </a:endParaRPr>
          </a:p>
          <a:p>
            <a:pPr indent="-279400" lvl="0" marL="457200" rtl="0" algn="l">
              <a:lnSpc>
                <a:spcPct val="115000"/>
              </a:lnSpc>
              <a:spcBef>
                <a:spcPts val="0"/>
              </a:spcBef>
              <a:spcAft>
                <a:spcPts val="0"/>
              </a:spcAft>
              <a:buClr>
                <a:srgbClr val="25316A"/>
              </a:buClr>
              <a:buSzPts val="800"/>
              <a:buFont typeface="Verdana"/>
              <a:buChar char="●"/>
            </a:pPr>
            <a:r>
              <a:rPr lang="en-GB" sz="800">
                <a:solidFill>
                  <a:srgbClr val="25316A"/>
                </a:solidFill>
                <a:latin typeface="Verdana"/>
                <a:ea typeface="Verdana"/>
                <a:cs typeface="Verdana"/>
                <a:sym typeface="Verdana"/>
              </a:rPr>
              <a:t>57513 MIC1-ALFA-AS</a:t>
            </a:r>
            <a:endParaRPr sz="800">
              <a:solidFill>
                <a:srgbClr val="25316A"/>
              </a:solidFill>
              <a:latin typeface="Verdana"/>
              <a:ea typeface="Verdana"/>
              <a:cs typeface="Verdana"/>
              <a:sym typeface="Verdana"/>
            </a:endParaRPr>
          </a:p>
          <a:p>
            <a:pPr indent="-279400" lvl="0" marL="457200" rtl="0" algn="l">
              <a:lnSpc>
                <a:spcPct val="115000"/>
              </a:lnSpc>
              <a:spcBef>
                <a:spcPts val="0"/>
              </a:spcBef>
              <a:spcAft>
                <a:spcPts val="0"/>
              </a:spcAft>
              <a:buClr>
                <a:srgbClr val="25316A"/>
              </a:buClr>
              <a:buSzPts val="800"/>
              <a:buFont typeface="Verdana"/>
              <a:buChar char="●"/>
            </a:pPr>
            <a:r>
              <a:rPr lang="en-GB" sz="800">
                <a:solidFill>
                  <a:srgbClr val="25316A"/>
                </a:solidFill>
                <a:latin typeface="Verdana"/>
                <a:ea typeface="Verdana"/>
                <a:cs typeface="Verdana"/>
                <a:sym typeface="Verdana"/>
              </a:rPr>
              <a:t>38999 MTCTOUCH</a:t>
            </a:r>
            <a:endParaRPr sz="800">
              <a:solidFill>
                <a:srgbClr val="25316A"/>
              </a:solidFill>
              <a:latin typeface="Verdana"/>
              <a:ea typeface="Verdana"/>
              <a:cs typeface="Verdana"/>
              <a:sym typeface="Verdana"/>
            </a:endParaRPr>
          </a:p>
          <a:p>
            <a:pPr indent="-279400" lvl="0" marL="457200" rtl="0" algn="l">
              <a:lnSpc>
                <a:spcPct val="115000"/>
              </a:lnSpc>
              <a:spcBef>
                <a:spcPts val="0"/>
              </a:spcBef>
              <a:spcAft>
                <a:spcPts val="0"/>
              </a:spcAft>
              <a:buClr>
                <a:srgbClr val="25316A"/>
              </a:buClr>
              <a:buSzPts val="800"/>
              <a:buFont typeface="Verdana"/>
              <a:buChar char="●"/>
            </a:pPr>
            <a:r>
              <a:rPr lang="en-GB" sz="800">
                <a:solidFill>
                  <a:srgbClr val="25316A"/>
                </a:solidFill>
                <a:latin typeface="Verdana"/>
                <a:ea typeface="Verdana"/>
                <a:cs typeface="Verdana"/>
                <a:sym typeface="Verdana"/>
              </a:rPr>
              <a:t>43824 MASCO-AS</a:t>
            </a:r>
            <a:endParaRPr sz="800">
              <a:solidFill>
                <a:srgbClr val="25316A"/>
              </a:solidFill>
              <a:latin typeface="Verdana"/>
              <a:ea typeface="Verdana"/>
              <a:cs typeface="Verdana"/>
              <a:sym typeface="Verdana"/>
            </a:endParaRPr>
          </a:p>
          <a:p>
            <a:pPr indent="-279400" lvl="0" marL="457200" rtl="0" algn="l">
              <a:lnSpc>
                <a:spcPct val="115000"/>
              </a:lnSpc>
              <a:spcBef>
                <a:spcPts val="0"/>
              </a:spcBef>
              <a:spcAft>
                <a:spcPts val="0"/>
              </a:spcAft>
              <a:buClr>
                <a:srgbClr val="25316A"/>
              </a:buClr>
              <a:buSzPts val="800"/>
              <a:buFont typeface="Verdana"/>
              <a:buChar char="●"/>
            </a:pPr>
            <a:r>
              <a:rPr lang="en-GB" sz="800">
                <a:solidFill>
                  <a:srgbClr val="25316A"/>
                </a:solidFill>
                <a:latin typeface="Verdana"/>
                <a:ea typeface="Verdana"/>
                <a:cs typeface="Verdana"/>
                <a:sym typeface="Verdana"/>
              </a:rPr>
              <a:t>48206 netpro</a:t>
            </a:r>
            <a:endParaRPr sz="800">
              <a:solidFill>
                <a:srgbClr val="25316A"/>
              </a:solidFill>
              <a:latin typeface="Verdana"/>
              <a:ea typeface="Verdana"/>
              <a:cs typeface="Verdana"/>
              <a:sym typeface="Verdana"/>
            </a:endParaRPr>
          </a:p>
          <a:p>
            <a:pPr indent="-279400" lvl="0" marL="457200" rtl="0" algn="l">
              <a:lnSpc>
                <a:spcPct val="115000"/>
              </a:lnSpc>
              <a:spcBef>
                <a:spcPts val="0"/>
              </a:spcBef>
              <a:spcAft>
                <a:spcPts val="0"/>
              </a:spcAft>
              <a:buClr>
                <a:srgbClr val="25316A"/>
              </a:buClr>
              <a:buSzPts val="800"/>
              <a:buFont typeface="Verdana"/>
              <a:buChar char="●"/>
            </a:pPr>
            <a:r>
              <a:rPr lang="en-GB" sz="800">
                <a:solidFill>
                  <a:srgbClr val="25316A"/>
                </a:solidFill>
                <a:latin typeface="Verdana"/>
                <a:ea typeface="Verdana"/>
                <a:cs typeface="Verdana"/>
                <a:sym typeface="Verdana"/>
              </a:rPr>
              <a:t>35197 VISP-LB-AS</a:t>
            </a:r>
            <a:endParaRPr sz="800">
              <a:solidFill>
                <a:srgbClr val="25316A"/>
              </a:solidFill>
              <a:latin typeface="Verdana"/>
              <a:ea typeface="Verdana"/>
              <a:cs typeface="Verdana"/>
              <a:sym typeface="Verdana"/>
            </a:endParaRPr>
          </a:p>
          <a:p>
            <a:pPr indent="-279400" lvl="0" marL="457200" rtl="0" algn="l">
              <a:lnSpc>
                <a:spcPct val="115000"/>
              </a:lnSpc>
              <a:spcBef>
                <a:spcPts val="0"/>
              </a:spcBef>
              <a:spcAft>
                <a:spcPts val="0"/>
              </a:spcAft>
              <a:buClr>
                <a:srgbClr val="25316A"/>
              </a:buClr>
              <a:buSzPts val="800"/>
              <a:buFont typeface="Verdana"/>
              <a:buChar char="●"/>
            </a:pPr>
            <a:r>
              <a:rPr lang="en-GB" sz="800">
                <a:solidFill>
                  <a:srgbClr val="25316A"/>
                </a:solidFill>
                <a:latin typeface="Verdana"/>
                <a:ea typeface="Verdana"/>
                <a:cs typeface="Verdana"/>
                <a:sym typeface="Verdana"/>
              </a:rPr>
              <a:t>56902 energy</a:t>
            </a:r>
            <a:endParaRPr sz="800">
              <a:solidFill>
                <a:srgbClr val="25316A"/>
              </a:solidFill>
              <a:latin typeface="Verdana"/>
              <a:ea typeface="Verdana"/>
              <a:cs typeface="Verdana"/>
              <a:sym typeface="Verdana"/>
            </a:endParaRPr>
          </a:p>
          <a:p>
            <a:pPr indent="-279400" lvl="0" marL="457200" rtl="0" algn="l">
              <a:lnSpc>
                <a:spcPct val="115000"/>
              </a:lnSpc>
              <a:spcBef>
                <a:spcPts val="0"/>
              </a:spcBef>
              <a:spcAft>
                <a:spcPts val="0"/>
              </a:spcAft>
              <a:buClr>
                <a:srgbClr val="25316A"/>
              </a:buClr>
              <a:buSzPts val="800"/>
              <a:buFont typeface="Verdana"/>
              <a:buChar char="●"/>
            </a:pPr>
            <a:r>
              <a:rPr lang="en-GB" sz="800">
                <a:solidFill>
                  <a:srgbClr val="25316A"/>
                </a:solidFill>
                <a:latin typeface="Verdana"/>
                <a:ea typeface="Verdana"/>
                <a:cs typeface="Verdana"/>
                <a:sym typeface="Verdana"/>
              </a:rPr>
              <a:t>31037 WaveNet</a:t>
            </a:r>
            <a:endParaRPr sz="800">
              <a:solidFill>
                <a:srgbClr val="25316A"/>
              </a:solidFill>
              <a:latin typeface="Verdana"/>
              <a:ea typeface="Verdana"/>
              <a:cs typeface="Verdana"/>
              <a:sym typeface="Verdana"/>
            </a:endParaRPr>
          </a:p>
          <a:p>
            <a:pPr indent="0" lvl="0" marL="0" rtl="0" algn="l">
              <a:lnSpc>
                <a:spcPct val="115000"/>
              </a:lnSpc>
              <a:spcBef>
                <a:spcPts val="0"/>
              </a:spcBef>
              <a:spcAft>
                <a:spcPts val="0"/>
              </a:spcAft>
              <a:buNone/>
            </a:pPr>
            <a:r>
              <a:t/>
            </a:r>
            <a:endParaRPr sz="1100">
              <a:solidFill>
                <a:srgbClr val="25316A"/>
              </a:solidFill>
              <a:latin typeface="Verdana"/>
              <a:ea typeface="Verdana"/>
              <a:cs typeface="Verdana"/>
              <a:sym typeface="Verdana"/>
            </a:endParaRPr>
          </a:p>
          <a:p>
            <a:pPr indent="-145450" lvl="1" marL="1440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Where? </a:t>
            </a:r>
            <a:endParaRPr sz="1100">
              <a:solidFill>
                <a:srgbClr val="25316A"/>
              </a:solidFill>
              <a:latin typeface="Verdana"/>
              <a:ea typeface="Verdana"/>
              <a:cs typeface="Verdana"/>
              <a:sym typeface="Verdana"/>
            </a:endParaRPr>
          </a:p>
          <a:p>
            <a:pPr indent="-298450" lvl="0" marL="4572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End user network</a:t>
            </a:r>
            <a:endParaRPr sz="1100">
              <a:solidFill>
                <a:srgbClr val="25316A"/>
              </a:solidFill>
              <a:latin typeface="Verdana"/>
              <a:ea typeface="Verdana"/>
              <a:cs typeface="Verdana"/>
              <a:sym typeface="Verdana"/>
            </a:endParaRPr>
          </a:p>
          <a:p>
            <a:pPr indent="-298450" lvl="0" marL="4572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Core network</a:t>
            </a:r>
            <a:endParaRPr sz="1100">
              <a:solidFill>
                <a:srgbClr val="25316A"/>
              </a:solidFill>
              <a:latin typeface="Verdana"/>
              <a:ea typeface="Verdana"/>
              <a:cs typeface="Verdana"/>
              <a:sym typeface="Verdana"/>
            </a:endParaRPr>
          </a:p>
          <a:p>
            <a:pPr indent="-298450" lvl="0" marL="4572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IXPs</a:t>
            </a:r>
            <a:endParaRPr sz="1100">
              <a:solidFill>
                <a:srgbClr val="25316A"/>
              </a:solidFill>
              <a:latin typeface="Verdana"/>
              <a:ea typeface="Verdana"/>
              <a:cs typeface="Verdana"/>
              <a:sym typeface="Verdana"/>
            </a:endParaRPr>
          </a:p>
          <a:p>
            <a:pPr indent="0" lvl="0" marL="0" marR="0" rtl="0" algn="l">
              <a:lnSpc>
                <a:spcPct val="100000"/>
              </a:lnSpc>
              <a:spcBef>
                <a:spcPts val="0"/>
              </a:spcBef>
              <a:spcAft>
                <a:spcPts val="0"/>
              </a:spcAft>
              <a:buNone/>
            </a:pPr>
            <a:r>
              <a:t/>
            </a:r>
            <a:endParaRPr sz="1100">
              <a:solidFill>
                <a:srgbClr val="25316A"/>
              </a:solidFill>
              <a:latin typeface="Verdana"/>
              <a:ea typeface="Verdana"/>
              <a:cs typeface="Verdana"/>
              <a:sym typeface="Verdana"/>
            </a:endParaRPr>
          </a:p>
        </p:txBody>
      </p:sp>
      <p:sp>
        <p:nvSpPr>
          <p:cNvPr id="460" name="Google Shape;460;p39"/>
          <p:cNvSpPr txBox="1"/>
          <p:nvPr/>
        </p:nvSpPr>
        <p:spPr>
          <a:xfrm>
            <a:off x="461947" y="1080011"/>
            <a:ext cx="2080200" cy="2154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None/>
            </a:pPr>
            <a:r>
              <a:rPr b="1" lang="en-GB">
                <a:solidFill>
                  <a:srgbClr val="F26738"/>
                </a:solidFill>
                <a:latin typeface="Verdana"/>
                <a:ea typeface="Verdana"/>
                <a:cs typeface="Verdana"/>
                <a:sym typeface="Verdana"/>
              </a:rPr>
              <a:t>RIPE Atlas</a:t>
            </a:r>
            <a:endParaRPr b="1" sz="100">
              <a:solidFill>
                <a:srgbClr val="F26738"/>
              </a:solidFill>
              <a:latin typeface="Verdana"/>
              <a:ea typeface="Verdana"/>
              <a:cs typeface="Verdana"/>
              <a:sym typeface="Verdana"/>
            </a:endParaRPr>
          </a:p>
        </p:txBody>
      </p:sp>
      <p:sp>
        <p:nvSpPr>
          <p:cNvPr id="461" name="Google Shape;461;p39"/>
          <p:cNvSpPr txBox="1"/>
          <p:nvPr/>
        </p:nvSpPr>
        <p:spPr>
          <a:xfrm>
            <a:off x="3133050" y="1436726"/>
            <a:ext cx="2556900" cy="2561400"/>
          </a:xfrm>
          <a:prstGeom prst="rect">
            <a:avLst/>
          </a:prstGeom>
          <a:noFill/>
          <a:ln>
            <a:noFill/>
          </a:ln>
        </p:spPr>
        <p:txBody>
          <a:bodyPr anchorCtr="0" anchor="t" bIns="0" lIns="0" spcFirstLastPara="1" rIns="0" wrap="square" tIns="0">
            <a:noAutofit/>
          </a:bodyPr>
          <a:lstStyle/>
          <a:p>
            <a:pPr indent="-145450" lvl="1" marL="1440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Networks that will improve hops </a:t>
            </a:r>
            <a:r>
              <a:rPr lang="en-GB" sz="1100">
                <a:solidFill>
                  <a:srgbClr val="224287"/>
                </a:solidFill>
                <a:latin typeface="Verdana"/>
                <a:ea typeface="Verdana"/>
                <a:cs typeface="Verdana"/>
                <a:sym typeface="Verdana"/>
              </a:rPr>
              <a:t>to RIS </a:t>
            </a:r>
            <a:r>
              <a:rPr lang="en-GB" sz="1100">
                <a:solidFill>
                  <a:srgbClr val="25316A"/>
                </a:solidFill>
                <a:latin typeface="Verdana"/>
                <a:ea typeface="Verdana"/>
                <a:cs typeface="Verdana"/>
                <a:sym typeface="Verdana"/>
              </a:rPr>
              <a:t>infrastructure:</a:t>
            </a:r>
            <a:endParaRPr sz="1100">
              <a:solidFill>
                <a:srgbClr val="25316A"/>
              </a:solidFill>
              <a:latin typeface="Verdana"/>
              <a:ea typeface="Verdana"/>
              <a:cs typeface="Verdana"/>
              <a:sym typeface="Verdana"/>
            </a:endParaRPr>
          </a:p>
          <a:p>
            <a:pPr indent="-298450" lvl="1" marL="914400" rtl="0" algn="l">
              <a:lnSpc>
                <a:spcPct val="115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IXP route servers</a:t>
            </a:r>
            <a:endParaRPr sz="1100">
              <a:solidFill>
                <a:srgbClr val="25316A"/>
              </a:solidFill>
              <a:latin typeface="Verdana"/>
              <a:ea typeface="Verdana"/>
              <a:cs typeface="Verdana"/>
              <a:sym typeface="Verdana"/>
            </a:endParaRPr>
          </a:p>
          <a:p>
            <a:pPr indent="-298450" lvl="1" marL="914400" rtl="0" algn="l">
              <a:lnSpc>
                <a:spcPct val="115000"/>
              </a:lnSpc>
              <a:spcBef>
                <a:spcPts val="0"/>
              </a:spcBef>
              <a:spcAft>
                <a:spcPts val="0"/>
              </a:spcAft>
              <a:buClr>
                <a:srgbClr val="25316A"/>
              </a:buClr>
              <a:buSzPts val="1100"/>
              <a:buFont typeface="Verdana"/>
              <a:buChar char="●"/>
            </a:pPr>
            <a:r>
              <a:rPr lang="en-GB" sz="1100">
                <a:solidFill>
                  <a:srgbClr val="25316A"/>
                </a:solidFill>
              </a:rPr>
              <a:t>42020</a:t>
            </a:r>
            <a:endParaRPr sz="1100">
              <a:solidFill>
                <a:srgbClr val="25316A"/>
              </a:solidFill>
            </a:endParaRPr>
          </a:p>
          <a:p>
            <a:pPr indent="-298450" lvl="1" marL="914400" rtl="0" algn="l">
              <a:lnSpc>
                <a:spcPct val="115000"/>
              </a:lnSpc>
              <a:spcBef>
                <a:spcPts val="0"/>
              </a:spcBef>
              <a:spcAft>
                <a:spcPts val="0"/>
              </a:spcAft>
              <a:buClr>
                <a:srgbClr val="25316A"/>
              </a:buClr>
              <a:buSzPts val="1100"/>
              <a:buFont typeface="Verdana"/>
              <a:buChar char="●"/>
            </a:pPr>
            <a:r>
              <a:rPr lang="en-GB" sz="1100">
                <a:solidFill>
                  <a:srgbClr val="25316A"/>
                </a:solidFill>
              </a:rPr>
              <a:t>31126</a:t>
            </a:r>
            <a:endParaRPr sz="1100">
              <a:solidFill>
                <a:srgbClr val="25316A"/>
              </a:solidFill>
            </a:endParaRPr>
          </a:p>
          <a:p>
            <a:pPr indent="-298450" lvl="1" marL="914400" rtl="0" algn="l">
              <a:lnSpc>
                <a:spcPct val="115000"/>
              </a:lnSpc>
              <a:spcBef>
                <a:spcPts val="0"/>
              </a:spcBef>
              <a:spcAft>
                <a:spcPts val="0"/>
              </a:spcAft>
              <a:buClr>
                <a:srgbClr val="25316A"/>
              </a:buClr>
              <a:buSzPts val="1100"/>
              <a:buFont typeface="Verdana"/>
              <a:buChar char="●"/>
            </a:pPr>
            <a:r>
              <a:rPr lang="en-GB" sz="1100">
                <a:solidFill>
                  <a:srgbClr val="25316A"/>
                </a:solidFill>
              </a:rPr>
              <a:t>9051</a:t>
            </a:r>
            <a:endParaRPr sz="1100">
              <a:solidFill>
                <a:srgbClr val="25316A"/>
              </a:solidFill>
            </a:endParaRPr>
          </a:p>
          <a:p>
            <a:pPr indent="0" lvl="0" marL="0" rtl="0" algn="l">
              <a:lnSpc>
                <a:spcPct val="115000"/>
              </a:lnSpc>
              <a:spcBef>
                <a:spcPts val="0"/>
              </a:spcBef>
              <a:spcAft>
                <a:spcPts val="0"/>
              </a:spcAft>
              <a:buNone/>
            </a:pPr>
            <a:r>
              <a:t/>
            </a:r>
            <a:endParaRPr sz="1100">
              <a:solidFill>
                <a:srgbClr val="25316A"/>
              </a:solidFill>
              <a:latin typeface="Verdana"/>
              <a:ea typeface="Verdana"/>
              <a:cs typeface="Verdana"/>
              <a:sym typeface="Verdana"/>
            </a:endParaRPr>
          </a:p>
          <a:p>
            <a:pPr indent="-145450" lvl="1" marL="1440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 Host AuthDNS in: </a:t>
            </a:r>
            <a:endParaRPr sz="1100">
              <a:solidFill>
                <a:srgbClr val="25316A"/>
              </a:solidFill>
              <a:latin typeface="Verdana"/>
              <a:ea typeface="Verdana"/>
              <a:cs typeface="Verdana"/>
              <a:sym typeface="Verdana"/>
            </a:endParaRPr>
          </a:p>
          <a:p>
            <a:pPr indent="-298450" lvl="0" marL="4572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IXP</a:t>
            </a:r>
            <a:endParaRPr sz="1100">
              <a:solidFill>
                <a:srgbClr val="25316A"/>
              </a:solidFill>
              <a:latin typeface="Verdana"/>
              <a:ea typeface="Verdana"/>
              <a:cs typeface="Verdana"/>
              <a:sym typeface="Verdana"/>
            </a:endParaRPr>
          </a:p>
          <a:p>
            <a:pPr indent="-298450" lvl="0" marL="457200" rtl="0" algn="l">
              <a:lnSpc>
                <a:spcPct val="115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AS</a:t>
            </a:r>
            <a:r>
              <a:rPr lang="en-GB" sz="1000">
                <a:solidFill>
                  <a:srgbClr val="25316A"/>
                </a:solidFill>
                <a:latin typeface="Verdana"/>
                <a:ea typeface="Verdana"/>
                <a:cs typeface="Verdana"/>
                <a:sym typeface="Verdana"/>
              </a:rPr>
              <a:t>42003</a:t>
            </a:r>
            <a:endParaRPr sz="1000">
              <a:solidFill>
                <a:srgbClr val="25316A"/>
              </a:solidFill>
              <a:latin typeface="Verdana"/>
              <a:ea typeface="Verdana"/>
              <a:cs typeface="Verdana"/>
              <a:sym typeface="Verdana"/>
            </a:endParaRPr>
          </a:p>
          <a:p>
            <a:pPr indent="-292100" lvl="0" marL="457200" rtl="0" algn="l">
              <a:lnSpc>
                <a:spcPct val="115000"/>
              </a:lnSpc>
              <a:spcBef>
                <a:spcPts val="0"/>
              </a:spcBef>
              <a:spcAft>
                <a:spcPts val="0"/>
              </a:spcAft>
              <a:buClr>
                <a:srgbClr val="25316A"/>
              </a:buClr>
              <a:buSzPts val="1000"/>
              <a:buFont typeface="Verdana"/>
              <a:buChar char="-"/>
            </a:pPr>
            <a:r>
              <a:rPr lang="en-GB" sz="1000">
                <a:solidFill>
                  <a:srgbClr val="25316A"/>
                </a:solidFill>
                <a:latin typeface="Verdana"/>
                <a:ea typeface="Verdana"/>
                <a:cs typeface="Verdana"/>
                <a:sym typeface="Verdana"/>
              </a:rPr>
              <a:t>AS9051</a:t>
            </a:r>
            <a:endParaRPr sz="1000">
              <a:solidFill>
                <a:srgbClr val="25316A"/>
              </a:solidFill>
              <a:latin typeface="Verdana"/>
              <a:ea typeface="Verdana"/>
              <a:cs typeface="Verdana"/>
              <a:sym typeface="Verdana"/>
            </a:endParaRPr>
          </a:p>
        </p:txBody>
      </p:sp>
      <p:sp>
        <p:nvSpPr>
          <p:cNvPr id="462" name="Google Shape;462;p39"/>
          <p:cNvSpPr txBox="1"/>
          <p:nvPr/>
        </p:nvSpPr>
        <p:spPr>
          <a:xfrm>
            <a:off x="5954375" y="1436709"/>
            <a:ext cx="2556900" cy="1571100"/>
          </a:xfrm>
          <a:prstGeom prst="rect">
            <a:avLst/>
          </a:prstGeom>
          <a:noFill/>
          <a:ln>
            <a:noFill/>
          </a:ln>
        </p:spPr>
        <p:txBody>
          <a:bodyPr anchorCtr="0" anchor="t" bIns="0" lIns="0" spcFirstLastPara="1" rIns="0" wrap="square" tIns="0">
            <a:noAutofit/>
          </a:bodyPr>
          <a:lstStyle/>
          <a:p>
            <a:pPr indent="-145450" lvl="1" marL="1440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Evaluate the paths from your network to key infrastructure: </a:t>
            </a:r>
            <a:r>
              <a:rPr lang="en-GB" sz="1100">
                <a:solidFill>
                  <a:srgbClr val="25316A"/>
                </a:solidFill>
                <a:latin typeface="Verdana"/>
                <a:ea typeface="Verdana"/>
                <a:cs typeface="Verdana"/>
                <a:sym typeface="Verdana"/>
              </a:rPr>
              <a:t>AS42003, AS42334, AS60999</a:t>
            </a:r>
            <a:endParaRPr sz="1100">
              <a:solidFill>
                <a:srgbClr val="25316A"/>
              </a:solidFill>
              <a:latin typeface="Verdana"/>
              <a:ea typeface="Verdana"/>
              <a:cs typeface="Verdana"/>
              <a:sym typeface="Verdana"/>
            </a:endParaRPr>
          </a:p>
          <a:p>
            <a:pPr indent="0" lvl="0" marL="0" rtl="0" algn="l">
              <a:lnSpc>
                <a:spcPct val="115000"/>
              </a:lnSpc>
              <a:spcBef>
                <a:spcPts val="0"/>
              </a:spcBef>
              <a:spcAft>
                <a:spcPts val="0"/>
              </a:spcAft>
              <a:buNone/>
            </a:pPr>
            <a:r>
              <a:t/>
            </a:r>
            <a:endParaRPr sz="1100">
              <a:solidFill>
                <a:srgbClr val="25316A"/>
              </a:solidFill>
              <a:latin typeface="Verdana"/>
              <a:ea typeface="Verdana"/>
              <a:cs typeface="Verdana"/>
              <a:sym typeface="Verdana"/>
            </a:endParaRPr>
          </a:p>
          <a:p>
            <a:pPr indent="-145450" lvl="1" marL="1440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With only 3 probes in Lebanon local support is needed to help getting probes connected in Lebanon</a:t>
            </a:r>
            <a:endParaRPr sz="1100">
              <a:solidFill>
                <a:srgbClr val="25316A"/>
              </a:solidFill>
              <a:latin typeface="Verdana"/>
              <a:ea typeface="Verdana"/>
              <a:cs typeface="Verdana"/>
              <a:sym typeface="Verdana"/>
            </a:endParaRPr>
          </a:p>
          <a:p>
            <a:pPr indent="0" lvl="0" marL="0" marR="0" rtl="0" algn="l">
              <a:lnSpc>
                <a:spcPct val="100000"/>
              </a:lnSpc>
              <a:spcBef>
                <a:spcPts val="0"/>
              </a:spcBef>
              <a:spcAft>
                <a:spcPts val="0"/>
              </a:spcAft>
              <a:buNone/>
            </a:pPr>
            <a:r>
              <a:t/>
            </a:r>
            <a:endParaRPr sz="1100">
              <a:solidFill>
                <a:srgbClr val="25316A"/>
              </a:solidFill>
              <a:latin typeface="Verdana"/>
              <a:ea typeface="Verdana"/>
              <a:cs typeface="Verdana"/>
              <a:sym typeface="Verdana"/>
            </a:endParaRPr>
          </a:p>
          <a:p>
            <a:pPr indent="0" lvl="0" marL="0" marR="0" rtl="0" algn="l">
              <a:lnSpc>
                <a:spcPct val="100000"/>
              </a:lnSpc>
              <a:spcBef>
                <a:spcPts val="0"/>
              </a:spcBef>
              <a:spcAft>
                <a:spcPts val="0"/>
              </a:spcAft>
              <a:buNone/>
            </a:pPr>
            <a:r>
              <a:t/>
            </a:r>
            <a:endParaRPr sz="1100">
              <a:solidFill>
                <a:srgbClr val="25316A"/>
              </a:solidFill>
              <a:latin typeface="Verdana"/>
              <a:ea typeface="Verdana"/>
              <a:cs typeface="Verdana"/>
              <a:sym typeface="Verdana"/>
            </a:endParaRPr>
          </a:p>
        </p:txBody>
      </p:sp>
      <p:sp>
        <p:nvSpPr>
          <p:cNvPr id="463" name="Google Shape;463;p39"/>
          <p:cNvSpPr txBox="1"/>
          <p:nvPr/>
        </p:nvSpPr>
        <p:spPr>
          <a:xfrm>
            <a:off x="3295297" y="1080011"/>
            <a:ext cx="2080200" cy="2154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None/>
            </a:pPr>
            <a:r>
              <a:rPr b="1" lang="en-GB">
                <a:solidFill>
                  <a:srgbClr val="F26738"/>
                </a:solidFill>
                <a:latin typeface="Verdana"/>
                <a:ea typeface="Verdana"/>
                <a:cs typeface="Verdana"/>
                <a:sym typeface="Verdana"/>
              </a:rPr>
              <a:t>RIS &amp; AuthDNS</a:t>
            </a:r>
            <a:endParaRPr b="1" sz="100">
              <a:solidFill>
                <a:srgbClr val="F26738"/>
              </a:solidFill>
              <a:latin typeface="Verdana"/>
              <a:ea typeface="Verdana"/>
              <a:cs typeface="Verdana"/>
              <a:sym typeface="Verdana"/>
            </a:endParaRPr>
          </a:p>
        </p:txBody>
      </p:sp>
      <p:sp>
        <p:nvSpPr>
          <p:cNvPr id="464" name="Google Shape;464;p39"/>
          <p:cNvSpPr txBox="1"/>
          <p:nvPr/>
        </p:nvSpPr>
        <p:spPr>
          <a:xfrm>
            <a:off x="6128647" y="1080011"/>
            <a:ext cx="2080200" cy="2154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None/>
            </a:pPr>
            <a:r>
              <a:rPr b="1" lang="en-GB">
                <a:solidFill>
                  <a:srgbClr val="F26738"/>
                </a:solidFill>
                <a:latin typeface="Verdana"/>
                <a:ea typeface="Verdana"/>
                <a:cs typeface="Verdana"/>
                <a:sym typeface="Verdana"/>
              </a:rPr>
              <a:t>Network Operator</a:t>
            </a:r>
            <a:endParaRPr b="1" sz="100">
              <a:solidFill>
                <a:srgbClr val="F26738"/>
              </a:solidFill>
              <a:latin typeface="Verdana"/>
              <a:ea typeface="Verdana"/>
              <a:cs typeface="Verdana"/>
              <a:sym typeface="Verdana"/>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5"/>
        </a:solidFill>
      </p:bgPr>
    </p:bg>
    <p:spTree>
      <p:nvGrpSpPr>
        <p:cNvPr id="468" name="Shape 468"/>
        <p:cNvGrpSpPr/>
        <p:nvPr/>
      </p:nvGrpSpPr>
      <p:grpSpPr>
        <a:xfrm>
          <a:off x="0" y="0"/>
          <a:ext cx="0" cy="0"/>
          <a:chOff x="0" y="0"/>
          <a:chExt cx="0" cy="0"/>
        </a:xfrm>
      </p:grpSpPr>
      <p:sp>
        <p:nvSpPr>
          <p:cNvPr id="469" name="Google Shape;469;p40"/>
          <p:cNvSpPr txBox="1"/>
          <p:nvPr>
            <p:ph idx="12" type="sldNum"/>
          </p:nvPr>
        </p:nvSpPr>
        <p:spPr>
          <a:xfrm>
            <a:off x="8326797" y="4751140"/>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GB"/>
              <a:t>‹#›</a:t>
            </a:fld>
            <a:endParaRPr sz="800"/>
          </a:p>
        </p:txBody>
      </p:sp>
      <p:sp>
        <p:nvSpPr>
          <p:cNvPr id="470" name="Google Shape;470;p40"/>
          <p:cNvSpPr txBox="1"/>
          <p:nvPr>
            <p:ph type="title"/>
          </p:nvPr>
        </p:nvSpPr>
        <p:spPr>
          <a:xfrm>
            <a:off x="311700" y="219600"/>
            <a:ext cx="7703700" cy="27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Per Country Recommendations: Qatar</a:t>
            </a:r>
            <a:endParaRPr/>
          </a:p>
        </p:txBody>
      </p:sp>
      <p:sp>
        <p:nvSpPr>
          <p:cNvPr id="471" name="Google Shape;471;p40"/>
          <p:cNvSpPr txBox="1"/>
          <p:nvPr/>
        </p:nvSpPr>
        <p:spPr>
          <a:xfrm>
            <a:off x="311700" y="1436721"/>
            <a:ext cx="2556900" cy="1930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lang="en-GB" sz="1100">
                <a:solidFill>
                  <a:srgbClr val="25316A"/>
                </a:solidFill>
                <a:latin typeface="Verdana"/>
                <a:ea typeface="Verdana"/>
                <a:cs typeface="Verdana"/>
                <a:sym typeface="Verdana"/>
              </a:rPr>
              <a:t>We want to distribute probes to:</a:t>
            </a:r>
            <a:endParaRPr sz="1100">
              <a:solidFill>
                <a:srgbClr val="25316A"/>
              </a:solidFill>
              <a:latin typeface="Verdana"/>
              <a:ea typeface="Verdana"/>
              <a:cs typeface="Verdana"/>
              <a:sym typeface="Verdana"/>
            </a:endParaRPr>
          </a:p>
          <a:p>
            <a:pPr indent="-298450" lvl="0" marL="457200" rtl="0" algn="l">
              <a:lnSpc>
                <a:spcPct val="115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42298 GCC-MPLS-peering</a:t>
            </a:r>
            <a:endParaRPr sz="1100">
              <a:solidFill>
                <a:srgbClr val="25316A"/>
              </a:solidFill>
              <a:latin typeface="Verdana"/>
              <a:ea typeface="Verdana"/>
              <a:cs typeface="Verdana"/>
              <a:sym typeface="Verdana"/>
            </a:endParaRPr>
          </a:p>
          <a:p>
            <a:pPr indent="-298450" lvl="0" marL="457200" rtl="0" algn="l">
              <a:lnSpc>
                <a:spcPct val="115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48728 vodafoneqatar</a:t>
            </a:r>
            <a:endParaRPr sz="1100">
              <a:solidFill>
                <a:srgbClr val="25316A"/>
              </a:solidFill>
              <a:latin typeface="Verdana"/>
              <a:ea typeface="Verdana"/>
              <a:cs typeface="Verdana"/>
              <a:sym typeface="Verdana"/>
            </a:endParaRPr>
          </a:p>
          <a:p>
            <a:pPr indent="-298450" lvl="0" marL="457200" rtl="0" algn="l">
              <a:lnSpc>
                <a:spcPct val="115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8781 QA-ISP</a:t>
            </a:r>
            <a:endParaRPr sz="1100">
              <a:solidFill>
                <a:srgbClr val="25316A"/>
              </a:solidFill>
              <a:latin typeface="Verdana"/>
              <a:ea typeface="Verdana"/>
              <a:cs typeface="Verdana"/>
              <a:sym typeface="Verdana"/>
            </a:endParaRPr>
          </a:p>
          <a:p>
            <a:pPr indent="-298450" lvl="0" marL="457200" rtl="0" algn="l">
              <a:lnSpc>
                <a:spcPct val="115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211559 vodafoneqa-ISP</a:t>
            </a:r>
            <a:endParaRPr sz="1100">
              <a:solidFill>
                <a:srgbClr val="25316A"/>
              </a:solidFill>
              <a:latin typeface="Verdana"/>
              <a:ea typeface="Verdana"/>
              <a:cs typeface="Verdana"/>
              <a:sym typeface="Verdana"/>
            </a:endParaRPr>
          </a:p>
          <a:p>
            <a:pPr indent="-298450" lvl="0" marL="457200" rtl="0" algn="l">
              <a:lnSpc>
                <a:spcPct val="115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13335 CLOUDFLARENET</a:t>
            </a:r>
            <a:endParaRPr sz="1100">
              <a:solidFill>
                <a:srgbClr val="25316A"/>
              </a:solidFill>
              <a:latin typeface="Verdana"/>
              <a:ea typeface="Verdana"/>
              <a:cs typeface="Verdana"/>
              <a:sym typeface="Verdana"/>
            </a:endParaRPr>
          </a:p>
          <a:p>
            <a:pPr indent="0" lvl="0" marL="0" rtl="0" algn="l">
              <a:lnSpc>
                <a:spcPct val="115000"/>
              </a:lnSpc>
              <a:spcBef>
                <a:spcPts val="0"/>
              </a:spcBef>
              <a:spcAft>
                <a:spcPts val="0"/>
              </a:spcAft>
              <a:buNone/>
            </a:pPr>
            <a:r>
              <a:t/>
            </a:r>
            <a:endParaRPr sz="1100">
              <a:solidFill>
                <a:srgbClr val="25316A"/>
              </a:solidFill>
              <a:latin typeface="Verdana"/>
              <a:ea typeface="Verdana"/>
              <a:cs typeface="Verdana"/>
              <a:sym typeface="Verdana"/>
            </a:endParaRPr>
          </a:p>
          <a:p>
            <a:pPr indent="0" lvl="0" marL="0" marR="0" rtl="0" algn="l">
              <a:lnSpc>
                <a:spcPct val="100000"/>
              </a:lnSpc>
              <a:spcBef>
                <a:spcPts val="0"/>
              </a:spcBef>
              <a:spcAft>
                <a:spcPts val="0"/>
              </a:spcAft>
              <a:buNone/>
            </a:pPr>
            <a:r>
              <a:rPr lang="en-GB" sz="1100">
                <a:solidFill>
                  <a:srgbClr val="25316A"/>
                </a:solidFill>
                <a:latin typeface="Verdana"/>
                <a:ea typeface="Verdana"/>
                <a:cs typeface="Verdana"/>
                <a:sym typeface="Verdana"/>
              </a:rPr>
              <a:t>Where? </a:t>
            </a:r>
            <a:endParaRPr sz="1100">
              <a:solidFill>
                <a:srgbClr val="25316A"/>
              </a:solidFill>
              <a:latin typeface="Verdana"/>
              <a:ea typeface="Verdana"/>
              <a:cs typeface="Verdana"/>
              <a:sym typeface="Verdana"/>
            </a:endParaRPr>
          </a:p>
          <a:p>
            <a:pPr indent="-298450" lvl="0" marL="4572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End user network</a:t>
            </a:r>
            <a:endParaRPr sz="1100">
              <a:solidFill>
                <a:srgbClr val="25316A"/>
              </a:solidFill>
              <a:latin typeface="Verdana"/>
              <a:ea typeface="Verdana"/>
              <a:cs typeface="Verdana"/>
              <a:sym typeface="Verdana"/>
            </a:endParaRPr>
          </a:p>
          <a:p>
            <a:pPr indent="-298450" lvl="0" marL="4572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Core network</a:t>
            </a:r>
            <a:endParaRPr sz="1100">
              <a:solidFill>
                <a:srgbClr val="25316A"/>
              </a:solidFill>
              <a:latin typeface="Verdana"/>
              <a:ea typeface="Verdana"/>
              <a:cs typeface="Verdana"/>
              <a:sym typeface="Verdana"/>
            </a:endParaRPr>
          </a:p>
          <a:p>
            <a:pPr indent="-298450" lvl="0" marL="4572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IXPs</a:t>
            </a:r>
            <a:endParaRPr sz="1100">
              <a:solidFill>
                <a:srgbClr val="25316A"/>
              </a:solidFill>
              <a:latin typeface="Verdana"/>
              <a:ea typeface="Verdana"/>
              <a:cs typeface="Verdana"/>
              <a:sym typeface="Verdana"/>
            </a:endParaRPr>
          </a:p>
          <a:p>
            <a:pPr indent="0" lvl="0" marL="0" marR="0" rtl="0" algn="l">
              <a:lnSpc>
                <a:spcPct val="100000"/>
              </a:lnSpc>
              <a:spcBef>
                <a:spcPts val="0"/>
              </a:spcBef>
              <a:spcAft>
                <a:spcPts val="0"/>
              </a:spcAft>
              <a:buNone/>
            </a:pPr>
            <a:r>
              <a:t/>
            </a:r>
            <a:endParaRPr sz="1100">
              <a:solidFill>
                <a:srgbClr val="25316A"/>
              </a:solidFill>
              <a:latin typeface="Verdana"/>
              <a:ea typeface="Verdana"/>
              <a:cs typeface="Verdana"/>
              <a:sym typeface="Verdana"/>
            </a:endParaRPr>
          </a:p>
        </p:txBody>
      </p:sp>
      <p:sp>
        <p:nvSpPr>
          <p:cNvPr id="472" name="Google Shape;472;p40"/>
          <p:cNvSpPr txBox="1"/>
          <p:nvPr/>
        </p:nvSpPr>
        <p:spPr>
          <a:xfrm>
            <a:off x="461947" y="1080011"/>
            <a:ext cx="2080200" cy="2154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None/>
            </a:pPr>
            <a:r>
              <a:rPr b="1" lang="en-GB">
                <a:solidFill>
                  <a:srgbClr val="F26738"/>
                </a:solidFill>
                <a:latin typeface="Verdana"/>
                <a:ea typeface="Verdana"/>
                <a:cs typeface="Verdana"/>
                <a:sym typeface="Verdana"/>
              </a:rPr>
              <a:t>RIPE Atlas</a:t>
            </a:r>
            <a:endParaRPr b="1" sz="100">
              <a:solidFill>
                <a:srgbClr val="F26738"/>
              </a:solidFill>
              <a:latin typeface="Verdana"/>
              <a:ea typeface="Verdana"/>
              <a:cs typeface="Verdana"/>
              <a:sym typeface="Verdana"/>
            </a:endParaRPr>
          </a:p>
        </p:txBody>
      </p:sp>
      <p:sp>
        <p:nvSpPr>
          <p:cNvPr id="473" name="Google Shape;473;p40"/>
          <p:cNvSpPr txBox="1"/>
          <p:nvPr/>
        </p:nvSpPr>
        <p:spPr>
          <a:xfrm>
            <a:off x="3133050" y="1436726"/>
            <a:ext cx="2556900" cy="2561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lang="en-GB" sz="1100">
                <a:solidFill>
                  <a:srgbClr val="25316A"/>
                </a:solidFill>
                <a:latin typeface="Verdana"/>
                <a:ea typeface="Verdana"/>
                <a:cs typeface="Verdana"/>
                <a:sym typeface="Verdana"/>
              </a:rPr>
              <a:t> Host AuthDNS in: </a:t>
            </a:r>
            <a:endParaRPr sz="1100">
              <a:solidFill>
                <a:srgbClr val="25316A"/>
              </a:solidFill>
              <a:latin typeface="Verdana"/>
              <a:ea typeface="Verdana"/>
              <a:cs typeface="Verdana"/>
              <a:sym typeface="Verdana"/>
            </a:endParaRPr>
          </a:p>
          <a:p>
            <a:pPr indent="-298450" lvl="0" marL="4572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IXP</a:t>
            </a:r>
            <a:endParaRPr sz="1100">
              <a:solidFill>
                <a:srgbClr val="25316A"/>
              </a:solidFill>
              <a:latin typeface="Verdana"/>
              <a:ea typeface="Verdana"/>
              <a:cs typeface="Verdana"/>
              <a:sym typeface="Verdana"/>
            </a:endParaRPr>
          </a:p>
          <a:p>
            <a:pPr indent="-298450" lvl="0" marL="457200" rtl="0" algn="l">
              <a:lnSpc>
                <a:spcPct val="115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AS</a:t>
            </a:r>
            <a:r>
              <a:rPr lang="en-GB" sz="1000">
                <a:solidFill>
                  <a:srgbClr val="25316A"/>
                </a:solidFill>
                <a:latin typeface="Verdana"/>
                <a:ea typeface="Verdana"/>
                <a:cs typeface="Verdana"/>
                <a:sym typeface="Verdana"/>
              </a:rPr>
              <a:t>8781</a:t>
            </a:r>
            <a:endParaRPr sz="1000">
              <a:solidFill>
                <a:srgbClr val="25316A"/>
              </a:solidFill>
              <a:latin typeface="Verdana"/>
              <a:ea typeface="Verdana"/>
              <a:cs typeface="Verdana"/>
              <a:sym typeface="Verdana"/>
            </a:endParaRPr>
          </a:p>
          <a:p>
            <a:pPr indent="-292100" lvl="0" marL="457200" rtl="0" algn="l">
              <a:lnSpc>
                <a:spcPct val="115000"/>
              </a:lnSpc>
              <a:spcBef>
                <a:spcPts val="0"/>
              </a:spcBef>
              <a:spcAft>
                <a:spcPts val="0"/>
              </a:spcAft>
              <a:buClr>
                <a:srgbClr val="25316A"/>
              </a:buClr>
              <a:buSzPts val="1000"/>
              <a:buFont typeface="Verdana"/>
              <a:buChar char="-"/>
            </a:pPr>
            <a:r>
              <a:rPr lang="en-GB" sz="1000">
                <a:solidFill>
                  <a:srgbClr val="25316A"/>
                </a:solidFill>
                <a:latin typeface="Verdana"/>
                <a:ea typeface="Verdana"/>
                <a:cs typeface="Verdana"/>
                <a:sym typeface="Verdana"/>
              </a:rPr>
              <a:t>AS422898</a:t>
            </a:r>
            <a:endParaRPr sz="1000">
              <a:solidFill>
                <a:srgbClr val="25316A"/>
              </a:solidFill>
              <a:latin typeface="Verdana"/>
              <a:ea typeface="Verdana"/>
              <a:cs typeface="Verdana"/>
              <a:sym typeface="Verdana"/>
            </a:endParaRPr>
          </a:p>
        </p:txBody>
      </p:sp>
      <p:sp>
        <p:nvSpPr>
          <p:cNvPr id="474" name="Google Shape;474;p40"/>
          <p:cNvSpPr txBox="1"/>
          <p:nvPr/>
        </p:nvSpPr>
        <p:spPr>
          <a:xfrm>
            <a:off x="5954375" y="1436709"/>
            <a:ext cx="2556900" cy="1571100"/>
          </a:xfrm>
          <a:prstGeom prst="rect">
            <a:avLst/>
          </a:prstGeom>
          <a:noFill/>
          <a:ln>
            <a:noFill/>
          </a:ln>
        </p:spPr>
        <p:txBody>
          <a:bodyPr anchorCtr="0" anchor="t" bIns="0" lIns="0" spcFirstLastPara="1" rIns="0" wrap="square" tIns="0">
            <a:noAutofit/>
          </a:bodyPr>
          <a:lstStyle/>
          <a:p>
            <a:pPr indent="-145450" lvl="1" marL="1440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Evaluate the paths from your network to key infrastructure: 8781, 21859</a:t>
            </a:r>
            <a:endParaRPr sz="1100">
              <a:solidFill>
                <a:srgbClr val="25316A"/>
              </a:solidFill>
              <a:latin typeface="Verdana"/>
              <a:ea typeface="Verdana"/>
              <a:cs typeface="Verdana"/>
              <a:sym typeface="Verdana"/>
            </a:endParaRPr>
          </a:p>
          <a:p>
            <a:pPr indent="0" lvl="0" marL="914400" marR="0" rtl="0" algn="l">
              <a:lnSpc>
                <a:spcPct val="100000"/>
              </a:lnSpc>
              <a:spcBef>
                <a:spcPts val="0"/>
              </a:spcBef>
              <a:spcAft>
                <a:spcPts val="0"/>
              </a:spcAft>
              <a:buNone/>
            </a:pPr>
            <a:r>
              <a:t/>
            </a:r>
            <a:endParaRPr sz="1100">
              <a:solidFill>
                <a:srgbClr val="25316A"/>
              </a:solidFill>
              <a:latin typeface="Verdana"/>
              <a:ea typeface="Verdana"/>
              <a:cs typeface="Verdana"/>
              <a:sym typeface="Verdana"/>
            </a:endParaRPr>
          </a:p>
          <a:p>
            <a:pPr indent="-145450" lvl="1" marL="1440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With only 1 probe in Qatar local support is needed to help getting probes connected in Qatar</a:t>
            </a:r>
            <a:endParaRPr sz="1100">
              <a:solidFill>
                <a:srgbClr val="25316A"/>
              </a:solidFill>
              <a:latin typeface="Verdana"/>
              <a:ea typeface="Verdana"/>
              <a:cs typeface="Verdana"/>
              <a:sym typeface="Verdana"/>
            </a:endParaRPr>
          </a:p>
          <a:p>
            <a:pPr indent="0" lvl="0" marL="0" marR="0" rtl="0" algn="l">
              <a:lnSpc>
                <a:spcPct val="100000"/>
              </a:lnSpc>
              <a:spcBef>
                <a:spcPts val="0"/>
              </a:spcBef>
              <a:spcAft>
                <a:spcPts val="0"/>
              </a:spcAft>
              <a:buNone/>
            </a:pPr>
            <a:r>
              <a:t/>
            </a:r>
            <a:endParaRPr sz="1100">
              <a:solidFill>
                <a:srgbClr val="25316A"/>
              </a:solidFill>
              <a:latin typeface="Verdana"/>
              <a:ea typeface="Verdana"/>
              <a:cs typeface="Verdana"/>
              <a:sym typeface="Verdana"/>
            </a:endParaRPr>
          </a:p>
          <a:p>
            <a:pPr indent="0" lvl="0" marL="0" marR="0" rtl="0" algn="l">
              <a:lnSpc>
                <a:spcPct val="100000"/>
              </a:lnSpc>
              <a:spcBef>
                <a:spcPts val="0"/>
              </a:spcBef>
              <a:spcAft>
                <a:spcPts val="0"/>
              </a:spcAft>
              <a:buNone/>
            </a:pPr>
            <a:r>
              <a:t/>
            </a:r>
            <a:endParaRPr sz="1100">
              <a:solidFill>
                <a:srgbClr val="25316A"/>
              </a:solidFill>
              <a:latin typeface="Verdana"/>
              <a:ea typeface="Verdana"/>
              <a:cs typeface="Verdana"/>
              <a:sym typeface="Verdana"/>
            </a:endParaRPr>
          </a:p>
        </p:txBody>
      </p:sp>
      <p:sp>
        <p:nvSpPr>
          <p:cNvPr id="475" name="Google Shape;475;p40"/>
          <p:cNvSpPr txBox="1"/>
          <p:nvPr/>
        </p:nvSpPr>
        <p:spPr>
          <a:xfrm>
            <a:off x="3295297" y="1080011"/>
            <a:ext cx="2080200" cy="2154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None/>
            </a:pPr>
            <a:r>
              <a:rPr b="1" lang="en-GB">
                <a:solidFill>
                  <a:srgbClr val="F26738"/>
                </a:solidFill>
                <a:latin typeface="Verdana"/>
                <a:ea typeface="Verdana"/>
                <a:cs typeface="Verdana"/>
                <a:sym typeface="Verdana"/>
              </a:rPr>
              <a:t>AuthDNS</a:t>
            </a:r>
            <a:endParaRPr b="1" sz="100">
              <a:solidFill>
                <a:srgbClr val="F26738"/>
              </a:solidFill>
              <a:latin typeface="Verdana"/>
              <a:ea typeface="Verdana"/>
              <a:cs typeface="Verdana"/>
              <a:sym typeface="Verdana"/>
            </a:endParaRPr>
          </a:p>
        </p:txBody>
      </p:sp>
      <p:sp>
        <p:nvSpPr>
          <p:cNvPr id="476" name="Google Shape;476;p40"/>
          <p:cNvSpPr txBox="1"/>
          <p:nvPr/>
        </p:nvSpPr>
        <p:spPr>
          <a:xfrm>
            <a:off x="6128647" y="1080011"/>
            <a:ext cx="2080200" cy="2154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None/>
            </a:pPr>
            <a:r>
              <a:rPr b="1" lang="en-GB">
                <a:solidFill>
                  <a:srgbClr val="F26738"/>
                </a:solidFill>
                <a:latin typeface="Verdana"/>
                <a:ea typeface="Verdana"/>
                <a:cs typeface="Verdana"/>
                <a:sym typeface="Verdana"/>
              </a:rPr>
              <a:t>Network Operator</a:t>
            </a:r>
            <a:endParaRPr b="1" sz="100">
              <a:solidFill>
                <a:srgbClr val="F26738"/>
              </a:solidFill>
              <a:latin typeface="Verdana"/>
              <a:ea typeface="Verdana"/>
              <a:cs typeface="Verdana"/>
              <a:sym typeface="Verdana"/>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5"/>
        </a:solidFill>
      </p:bgPr>
    </p:bg>
    <p:spTree>
      <p:nvGrpSpPr>
        <p:cNvPr id="480" name="Shape 480"/>
        <p:cNvGrpSpPr/>
        <p:nvPr/>
      </p:nvGrpSpPr>
      <p:grpSpPr>
        <a:xfrm>
          <a:off x="0" y="0"/>
          <a:ext cx="0" cy="0"/>
          <a:chOff x="0" y="0"/>
          <a:chExt cx="0" cy="0"/>
        </a:xfrm>
      </p:grpSpPr>
      <p:sp>
        <p:nvSpPr>
          <p:cNvPr id="481" name="Google Shape;481;p41"/>
          <p:cNvSpPr txBox="1"/>
          <p:nvPr>
            <p:ph idx="12" type="sldNum"/>
          </p:nvPr>
        </p:nvSpPr>
        <p:spPr>
          <a:xfrm>
            <a:off x="8326797" y="4751140"/>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GB"/>
              <a:t>‹#›</a:t>
            </a:fld>
            <a:endParaRPr sz="800"/>
          </a:p>
        </p:txBody>
      </p:sp>
      <p:sp>
        <p:nvSpPr>
          <p:cNvPr id="482" name="Google Shape;482;p41"/>
          <p:cNvSpPr txBox="1"/>
          <p:nvPr>
            <p:ph type="title"/>
          </p:nvPr>
        </p:nvSpPr>
        <p:spPr>
          <a:xfrm>
            <a:off x="311700" y="219600"/>
            <a:ext cx="7703700" cy="27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Per Country Recommendations: Saudi Arabia</a:t>
            </a:r>
            <a:endParaRPr/>
          </a:p>
        </p:txBody>
      </p:sp>
      <p:sp>
        <p:nvSpPr>
          <p:cNvPr id="483" name="Google Shape;483;p41"/>
          <p:cNvSpPr txBox="1"/>
          <p:nvPr/>
        </p:nvSpPr>
        <p:spPr>
          <a:xfrm>
            <a:off x="311700" y="1436721"/>
            <a:ext cx="2556900" cy="1930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lang="en-GB" sz="1100">
                <a:solidFill>
                  <a:srgbClr val="25316A"/>
                </a:solidFill>
                <a:latin typeface="Verdana"/>
                <a:ea typeface="Verdana"/>
                <a:cs typeface="Verdana"/>
                <a:sym typeface="Verdana"/>
              </a:rPr>
              <a:t>We want to distribute probes to:</a:t>
            </a:r>
            <a:endParaRPr sz="1100">
              <a:solidFill>
                <a:srgbClr val="25316A"/>
              </a:solidFill>
              <a:latin typeface="Verdana"/>
              <a:ea typeface="Verdana"/>
              <a:cs typeface="Verdana"/>
              <a:sym typeface="Verdana"/>
            </a:endParaRPr>
          </a:p>
          <a:p>
            <a:pPr indent="-298450" lvl="0" marL="457200" rtl="0" algn="l">
              <a:lnSpc>
                <a:spcPct val="115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39891 ALJAWWALSTC-AS</a:t>
            </a:r>
            <a:endParaRPr sz="1100">
              <a:solidFill>
                <a:srgbClr val="25316A"/>
              </a:solidFill>
              <a:latin typeface="Verdana"/>
              <a:ea typeface="Verdana"/>
              <a:cs typeface="Verdana"/>
              <a:sym typeface="Verdana"/>
            </a:endParaRPr>
          </a:p>
          <a:p>
            <a:pPr indent="-298450" lvl="0" marL="457200" rtl="0" algn="l">
              <a:lnSpc>
                <a:spcPct val="115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43766 MTC-KSA-AS</a:t>
            </a:r>
            <a:endParaRPr sz="1100">
              <a:solidFill>
                <a:srgbClr val="25316A"/>
              </a:solidFill>
              <a:latin typeface="Verdana"/>
              <a:ea typeface="Verdana"/>
              <a:cs typeface="Verdana"/>
              <a:sym typeface="Verdana"/>
            </a:endParaRPr>
          </a:p>
          <a:p>
            <a:pPr indent="-298450" lvl="0" marL="457200" rtl="0" algn="l">
              <a:lnSpc>
                <a:spcPct val="115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35753 ITC</a:t>
            </a:r>
            <a:endParaRPr sz="1100">
              <a:solidFill>
                <a:srgbClr val="25316A"/>
              </a:solidFill>
              <a:latin typeface="Verdana"/>
              <a:ea typeface="Verdana"/>
              <a:cs typeface="Verdana"/>
              <a:sym typeface="Verdana"/>
            </a:endParaRPr>
          </a:p>
          <a:p>
            <a:pPr indent="-298450" lvl="0" marL="457200" rtl="0" algn="l">
              <a:lnSpc>
                <a:spcPct val="115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48695 ATHEEB-AS</a:t>
            </a:r>
            <a:endParaRPr sz="1100">
              <a:solidFill>
                <a:srgbClr val="25316A"/>
              </a:solidFill>
              <a:latin typeface="Verdana"/>
              <a:ea typeface="Verdana"/>
              <a:cs typeface="Verdana"/>
              <a:sym typeface="Verdana"/>
            </a:endParaRPr>
          </a:p>
          <a:p>
            <a:pPr indent="-298450" lvl="0" marL="457200" rtl="0" algn="l">
              <a:lnSpc>
                <a:spcPct val="115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21859 ZEN-ECN</a:t>
            </a:r>
            <a:endParaRPr sz="1100">
              <a:solidFill>
                <a:srgbClr val="25316A"/>
              </a:solidFill>
              <a:latin typeface="Verdana"/>
              <a:ea typeface="Verdana"/>
              <a:cs typeface="Verdana"/>
              <a:sym typeface="Verdana"/>
            </a:endParaRPr>
          </a:p>
          <a:p>
            <a:pPr indent="-298450" lvl="0" marL="457200" rtl="0" algn="l">
              <a:lnSpc>
                <a:spcPct val="115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13335 CLOUDFLARENET</a:t>
            </a:r>
            <a:endParaRPr sz="1100">
              <a:solidFill>
                <a:srgbClr val="25316A"/>
              </a:solidFill>
              <a:latin typeface="Verdana"/>
              <a:ea typeface="Verdana"/>
              <a:cs typeface="Verdana"/>
              <a:sym typeface="Verdana"/>
            </a:endParaRPr>
          </a:p>
          <a:p>
            <a:pPr indent="0" lvl="0" marL="0" rtl="0" algn="l">
              <a:lnSpc>
                <a:spcPct val="115000"/>
              </a:lnSpc>
              <a:spcBef>
                <a:spcPts val="0"/>
              </a:spcBef>
              <a:spcAft>
                <a:spcPts val="0"/>
              </a:spcAft>
              <a:buNone/>
            </a:pPr>
            <a:r>
              <a:t/>
            </a:r>
            <a:endParaRPr sz="1100">
              <a:solidFill>
                <a:srgbClr val="25316A"/>
              </a:solidFill>
              <a:latin typeface="Verdana"/>
              <a:ea typeface="Verdana"/>
              <a:cs typeface="Verdana"/>
              <a:sym typeface="Verdana"/>
            </a:endParaRPr>
          </a:p>
          <a:p>
            <a:pPr indent="0" lvl="0" marL="0" marR="0" rtl="0" algn="l">
              <a:lnSpc>
                <a:spcPct val="100000"/>
              </a:lnSpc>
              <a:spcBef>
                <a:spcPts val="0"/>
              </a:spcBef>
              <a:spcAft>
                <a:spcPts val="0"/>
              </a:spcAft>
              <a:buNone/>
            </a:pPr>
            <a:r>
              <a:rPr lang="en-GB" sz="1100">
                <a:solidFill>
                  <a:srgbClr val="25316A"/>
                </a:solidFill>
                <a:latin typeface="Verdana"/>
                <a:ea typeface="Verdana"/>
                <a:cs typeface="Verdana"/>
                <a:sym typeface="Verdana"/>
              </a:rPr>
              <a:t>Where? </a:t>
            </a:r>
            <a:endParaRPr sz="1100">
              <a:solidFill>
                <a:srgbClr val="25316A"/>
              </a:solidFill>
              <a:latin typeface="Verdana"/>
              <a:ea typeface="Verdana"/>
              <a:cs typeface="Verdana"/>
              <a:sym typeface="Verdana"/>
            </a:endParaRPr>
          </a:p>
          <a:p>
            <a:pPr indent="-298450" lvl="0" marL="4572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End user network</a:t>
            </a:r>
            <a:endParaRPr sz="1100">
              <a:solidFill>
                <a:srgbClr val="25316A"/>
              </a:solidFill>
              <a:latin typeface="Verdana"/>
              <a:ea typeface="Verdana"/>
              <a:cs typeface="Verdana"/>
              <a:sym typeface="Verdana"/>
            </a:endParaRPr>
          </a:p>
          <a:p>
            <a:pPr indent="-298450" lvl="0" marL="4572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Core network</a:t>
            </a:r>
            <a:endParaRPr sz="1100">
              <a:solidFill>
                <a:srgbClr val="25316A"/>
              </a:solidFill>
              <a:latin typeface="Verdana"/>
              <a:ea typeface="Verdana"/>
              <a:cs typeface="Verdana"/>
              <a:sym typeface="Verdana"/>
            </a:endParaRPr>
          </a:p>
          <a:p>
            <a:pPr indent="-298450" lvl="0" marL="4572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IXPs</a:t>
            </a:r>
            <a:endParaRPr sz="1100">
              <a:solidFill>
                <a:srgbClr val="25316A"/>
              </a:solidFill>
              <a:latin typeface="Verdana"/>
              <a:ea typeface="Verdana"/>
              <a:cs typeface="Verdana"/>
              <a:sym typeface="Verdana"/>
            </a:endParaRPr>
          </a:p>
          <a:p>
            <a:pPr indent="0" lvl="0" marL="0" marR="0" rtl="0" algn="l">
              <a:lnSpc>
                <a:spcPct val="100000"/>
              </a:lnSpc>
              <a:spcBef>
                <a:spcPts val="0"/>
              </a:spcBef>
              <a:spcAft>
                <a:spcPts val="0"/>
              </a:spcAft>
              <a:buNone/>
            </a:pPr>
            <a:r>
              <a:t/>
            </a:r>
            <a:endParaRPr sz="1100">
              <a:solidFill>
                <a:srgbClr val="25316A"/>
              </a:solidFill>
              <a:latin typeface="Verdana"/>
              <a:ea typeface="Verdana"/>
              <a:cs typeface="Verdana"/>
              <a:sym typeface="Verdana"/>
            </a:endParaRPr>
          </a:p>
        </p:txBody>
      </p:sp>
      <p:sp>
        <p:nvSpPr>
          <p:cNvPr id="484" name="Google Shape;484;p41"/>
          <p:cNvSpPr txBox="1"/>
          <p:nvPr/>
        </p:nvSpPr>
        <p:spPr>
          <a:xfrm>
            <a:off x="461947" y="1080011"/>
            <a:ext cx="2080200" cy="2154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None/>
            </a:pPr>
            <a:r>
              <a:rPr b="1" lang="en-GB">
                <a:solidFill>
                  <a:srgbClr val="F26738"/>
                </a:solidFill>
                <a:latin typeface="Verdana"/>
                <a:ea typeface="Verdana"/>
                <a:cs typeface="Verdana"/>
                <a:sym typeface="Verdana"/>
              </a:rPr>
              <a:t>RIPE Atlas</a:t>
            </a:r>
            <a:endParaRPr b="1" sz="100">
              <a:solidFill>
                <a:srgbClr val="F26738"/>
              </a:solidFill>
              <a:latin typeface="Verdana"/>
              <a:ea typeface="Verdana"/>
              <a:cs typeface="Verdana"/>
              <a:sym typeface="Verdana"/>
            </a:endParaRPr>
          </a:p>
        </p:txBody>
      </p:sp>
      <p:sp>
        <p:nvSpPr>
          <p:cNvPr id="485" name="Google Shape;485;p41"/>
          <p:cNvSpPr txBox="1"/>
          <p:nvPr/>
        </p:nvSpPr>
        <p:spPr>
          <a:xfrm>
            <a:off x="5954375" y="1436709"/>
            <a:ext cx="2556900" cy="1571100"/>
          </a:xfrm>
          <a:prstGeom prst="rect">
            <a:avLst/>
          </a:prstGeom>
          <a:noFill/>
          <a:ln>
            <a:noFill/>
          </a:ln>
        </p:spPr>
        <p:txBody>
          <a:bodyPr anchorCtr="0" anchor="t" bIns="0" lIns="0" spcFirstLastPara="1" rIns="0" wrap="square" tIns="0">
            <a:noAutofit/>
          </a:bodyPr>
          <a:lstStyle/>
          <a:p>
            <a:pPr indent="-145450" lvl="1" marL="1440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Evaluate the paths from your network to key infrastructure: </a:t>
            </a:r>
            <a:endParaRPr sz="900">
              <a:solidFill>
                <a:schemeClr val="dk1"/>
              </a:solidFill>
              <a:latin typeface="Helvetica"/>
              <a:ea typeface="Helvetica"/>
              <a:cs typeface="Helvetica"/>
              <a:sym typeface="Helvetica"/>
            </a:endParaRPr>
          </a:p>
          <a:p>
            <a:pPr indent="-298450" lvl="1" marL="914400" rtl="0" algn="l">
              <a:lnSpc>
                <a:spcPct val="115000"/>
              </a:lnSpc>
              <a:spcBef>
                <a:spcPts val="0"/>
              </a:spcBef>
              <a:spcAft>
                <a:spcPts val="0"/>
              </a:spcAft>
              <a:buClr>
                <a:srgbClr val="25316A"/>
              </a:buClr>
              <a:buSzPts val="1100"/>
              <a:buFont typeface="Verdana"/>
              <a:buChar char="●"/>
            </a:pPr>
            <a:r>
              <a:rPr lang="en-GB" sz="900">
                <a:solidFill>
                  <a:schemeClr val="dk1"/>
                </a:solidFill>
                <a:latin typeface="Helvetica"/>
                <a:ea typeface="Helvetica"/>
                <a:cs typeface="Helvetica"/>
                <a:sym typeface="Helvetica"/>
              </a:rPr>
              <a:t>35819</a:t>
            </a:r>
            <a:endParaRPr sz="900">
              <a:solidFill>
                <a:schemeClr val="dk1"/>
              </a:solidFill>
              <a:latin typeface="Helvetica"/>
              <a:ea typeface="Helvetica"/>
              <a:cs typeface="Helvetica"/>
              <a:sym typeface="Helvetica"/>
            </a:endParaRPr>
          </a:p>
          <a:p>
            <a:pPr indent="-298450" lvl="1" marL="914400" rtl="0" algn="l">
              <a:lnSpc>
                <a:spcPct val="115000"/>
              </a:lnSpc>
              <a:spcBef>
                <a:spcPts val="0"/>
              </a:spcBef>
              <a:spcAft>
                <a:spcPts val="0"/>
              </a:spcAft>
              <a:buClr>
                <a:srgbClr val="25316A"/>
              </a:buClr>
              <a:buSzPts val="1100"/>
              <a:buFont typeface="Verdana"/>
              <a:buChar char="●"/>
            </a:pPr>
            <a:r>
              <a:rPr lang="en-GB" sz="900">
                <a:solidFill>
                  <a:schemeClr val="dk1"/>
                </a:solidFill>
                <a:latin typeface="Helvetica"/>
                <a:ea typeface="Helvetica"/>
                <a:cs typeface="Helvetica"/>
                <a:sym typeface="Helvetica"/>
              </a:rPr>
              <a:t>47794</a:t>
            </a:r>
            <a:endParaRPr sz="900">
              <a:solidFill>
                <a:schemeClr val="dk1"/>
              </a:solidFill>
              <a:latin typeface="Helvetica"/>
              <a:ea typeface="Helvetica"/>
              <a:cs typeface="Helvetica"/>
              <a:sym typeface="Helvetica"/>
            </a:endParaRPr>
          </a:p>
          <a:p>
            <a:pPr indent="-298450" lvl="1" marL="914400" rtl="0" algn="l">
              <a:lnSpc>
                <a:spcPct val="115000"/>
              </a:lnSpc>
              <a:spcBef>
                <a:spcPts val="0"/>
              </a:spcBef>
              <a:spcAft>
                <a:spcPts val="0"/>
              </a:spcAft>
              <a:buClr>
                <a:srgbClr val="25316A"/>
              </a:buClr>
              <a:buSzPts val="1100"/>
              <a:buFont typeface="Verdana"/>
              <a:buChar char="●"/>
            </a:pPr>
            <a:r>
              <a:rPr lang="en-GB" sz="900">
                <a:solidFill>
                  <a:schemeClr val="dk1"/>
                </a:solidFill>
                <a:latin typeface="Helvetica"/>
                <a:ea typeface="Helvetica"/>
                <a:cs typeface="Helvetica"/>
                <a:sym typeface="Helvetica"/>
              </a:rPr>
              <a:t>50999</a:t>
            </a:r>
            <a:endParaRPr sz="900">
              <a:solidFill>
                <a:schemeClr val="dk1"/>
              </a:solidFill>
              <a:latin typeface="Helvetica"/>
              <a:ea typeface="Helvetica"/>
              <a:cs typeface="Helvetica"/>
              <a:sym typeface="Helvetica"/>
            </a:endParaRPr>
          </a:p>
          <a:p>
            <a:pPr indent="-298450" lvl="1" marL="914400" rtl="0" algn="l">
              <a:lnSpc>
                <a:spcPct val="115000"/>
              </a:lnSpc>
              <a:spcBef>
                <a:spcPts val="0"/>
              </a:spcBef>
              <a:spcAft>
                <a:spcPts val="0"/>
              </a:spcAft>
              <a:buClr>
                <a:srgbClr val="25316A"/>
              </a:buClr>
              <a:buSzPts val="1100"/>
              <a:buFont typeface="Verdana"/>
              <a:buChar char="●"/>
            </a:pPr>
            <a:r>
              <a:rPr lang="en-GB" sz="900">
                <a:solidFill>
                  <a:schemeClr val="dk1"/>
                </a:solidFill>
                <a:latin typeface="Helvetica"/>
                <a:ea typeface="Helvetica"/>
                <a:cs typeface="Helvetica"/>
                <a:sym typeface="Helvetica"/>
              </a:rPr>
              <a:t>208520</a:t>
            </a:r>
            <a:endParaRPr sz="900">
              <a:solidFill>
                <a:schemeClr val="dk1"/>
              </a:solidFill>
              <a:latin typeface="Helvetica"/>
              <a:ea typeface="Helvetica"/>
              <a:cs typeface="Helvetica"/>
              <a:sym typeface="Helvetica"/>
            </a:endParaRPr>
          </a:p>
          <a:p>
            <a:pPr indent="0" lvl="0" marL="0" marR="0" rtl="0" algn="l">
              <a:lnSpc>
                <a:spcPct val="100000"/>
              </a:lnSpc>
              <a:spcBef>
                <a:spcPts val="0"/>
              </a:spcBef>
              <a:spcAft>
                <a:spcPts val="0"/>
              </a:spcAft>
              <a:buNone/>
            </a:pPr>
            <a:r>
              <a:t/>
            </a:r>
            <a:endParaRPr sz="1100">
              <a:solidFill>
                <a:srgbClr val="25316A"/>
              </a:solidFill>
              <a:latin typeface="Verdana"/>
              <a:ea typeface="Verdana"/>
              <a:cs typeface="Verdana"/>
              <a:sym typeface="Verdana"/>
            </a:endParaRPr>
          </a:p>
          <a:p>
            <a:pPr indent="0" lvl="0" marL="0" marR="0" rtl="0" algn="l">
              <a:lnSpc>
                <a:spcPct val="100000"/>
              </a:lnSpc>
              <a:spcBef>
                <a:spcPts val="0"/>
              </a:spcBef>
              <a:spcAft>
                <a:spcPts val="0"/>
              </a:spcAft>
              <a:buNone/>
            </a:pPr>
            <a:r>
              <a:t/>
            </a:r>
            <a:endParaRPr sz="1100">
              <a:solidFill>
                <a:srgbClr val="25316A"/>
              </a:solidFill>
              <a:latin typeface="Verdana"/>
              <a:ea typeface="Verdana"/>
              <a:cs typeface="Verdana"/>
              <a:sym typeface="Verdana"/>
            </a:endParaRPr>
          </a:p>
        </p:txBody>
      </p:sp>
      <p:sp>
        <p:nvSpPr>
          <p:cNvPr id="486" name="Google Shape;486;p41"/>
          <p:cNvSpPr txBox="1"/>
          <p:nvPr/>
        </p:nvSpPr>
        <p:spPr>
          <a:xfrm>
            <a:off x="3295297" y="1080011"/>
            <a:ext cx="2080200" cy="2154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None/>
            </a:pPr>
            <a:r>
              <a:rPr b="1" lang="en-GB">
                <a:solidFill>
                  <a:srgbClr val="F26738"/>
                </a:solidFill>
                <a:latin typeface="Verdana"/>
                <a:ea typeface="Verdana"/>
                <a:cs typeface="Verdana"/>
                <a:sym typeface="Verdana"/>
              </a:rPr>
              <a:t>RIS &amp; AuthDNS</a:t>
            </a:r>
            <a:endParaRPr b="1" sz="100">
              <a:solidFill>
                <a:srgbClr val="F26738"/>
              </a:solidFill>
              <a:latin typeface="Verdana"/>
              <a:ea typeface="Verdana"/>
              <a:cs typeface="Verdana"/>
              <a:sym typeface="Verdana"/>
            </a:endParaRPr>
          </a:p>
        </p:txBody>
      </p:sp>
      <p:sp>
        <p:nvSpPr>
          <p:cNvPr id="487" name="Google Shape;487;p41"/>
          <p:cNvSpPr txBox="1"/>
          <p:nvPr/>
        </p:nvSpPr>
        <p:spPr>
          <a:xfrm>
            <a:off x="6128647" y="1080011"/>
            <a:ext cx="2080200" cy="2154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None/>
            </a:pPr>
            <a:r>
              <a:rPr b="1" lang="en-GB">
                <a:solidFill>
                  <a:srgbClr val="F26738"/>
                </a:solidFill>
                <a:latin typeface="Verdana"/>
                <a:ea typeface="Verdana"/>
                <a:cs typeface="Verdana"/>
                <a:sym typeface="Verdana"/>
              </a:rPr>
              <a:t>Network Operator</a:t>
            </a:r>
            <a:endParaRPr b="1" sz="100">
              <a:solidFill>
                <a:srgbClr val="F26738"/>
              </a:solidFill>
              <a:latin typeface="Verdana"/>
              <a:ea typeface="Verdana"/>
              <a:cs typeface="Verdana"/>
              <a:sym typeface="Verdana"/>
            </a:endParaRPr>
          </a:p>
        </p:txBody>
      </p:sp>
      <p:pic>
        <p:nvPicPr>
          <p:cNvPr id="488" name="Google Shape;488;p41"/>
          <p:cNvPicPr preferRelativeResize="0"/>
          <p:nvPr/>
        </p:nvPicPr>
        <p:blipFill rotWithShape="1">
          <a:blip r:embed="rId3">
            <a:alphaModFix/>
          </a:blip>
          <a:srcRect b="0" l="15404" r="0" t="0"/>
          <a:stretch/>
        </p:blipFill>
        <p:spPr>
          <a:xfrm>
            <a:off x="5954400" y="1800900"/>
            <a:ext cx="2556900" cy="1083425"/>
          </a:xfrm>
          <a:prstGeom prst="rect">
            <a:avLst/>
          </a:prstGeom>
          <a:noFill/>
          <a:ln>
            <a:noFill/>
          </a:ln>
        </p:spPr>
      </p:pic>
      <p:pic>
        <p:nvPicPr>
          <p:cNvPr id="489" name="Google Shape;489;p41"/>
          <p:cNvPicPr preferRelativeResize="0"/>
          <p:nvPr/>
        </p:nvPicPr>
        <p:blipFill>
          <a:blip r:embed="rId4">
            <a:alphaModFix/>
          </a:blip>
          <a:stretch>
            <a:fillRect/>
          </a:stretch>
        </p:blipFill>
        <p:spPr>
          <a:xfrm>
            <a:off x="7547675" y="2100170"/>
            <a:ext cx="1164675" cy="2153555"/>
          </a:xfrm>
          <a:prstGeom prst="rect">
            <a:avLst/>
          </a:prstGeom>
          <a:noFill/>
          <a:ln>
            <a:noFill/>
          </a:ln>
        </p:spPr>
      </p:pic>
      <p:sp>
        <p:nvSpPr>
          <p:cNvPr id="490" name="Google Shape;490;p41"/>
          <p:cNvSpPr txBox="1"/>
          <p:nvPr/>
        </p:nvSpPr>
        <p:spPr>
          <a:xfrm>
            <a:off x="3133050" y="1436726"/>
            <a:ext cx="2556900" cy="2561400"/>
          </a:xfrm>
          <a:prstGeom prst="rect">
            <a:avLst/>
          </a:prstGeom>
          <a:noFill/>
          <a:ln>
            <a:noFill/>
          </a:ln>
        </p:spPr>
        <p:txBody>
          <a:bodyPr anchorCtr="0" anchor="t" bIns="0" lIns="0" spcFirstLastPara="1" rIns="0" wrap="square" tIns="0">
            <a:noAutofit/>
          </a:bodyPr>
          <a:lstStyle/>
          <a:p>
            <a:pPr indent="-145450" lvl="1" marL="1440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Networks that will improve hops </a:t>
            </a:r>
            <a:r>
              <a:rPr lang="en-GB" sz="1100">
                <a:solidFill>
                  <a:srgbClr val="224287"/>
                </a:solidFill>
                <a:latin typeface="Verdana"/>
                <a:ea typeface="Verdana"/>
                <a:cs typeface="Verdana"/>
                <a:sym typeface="Verdana"/>
              </a:rPr>
              <a:t>to RIS </a:t>
            </a:r>
            <a:r>
              <a:rPr lang="en-GB" sz="1100">
                <a:solidFill>
                  <a:srgbClr val="25316A"/>
                </a:solidFill>
                <a:latin typeface="Verdana"/>
                <a:ea typeface="Verdana"/>
                <a:cs typeface="Verdana"/>
                <a:sym typeface="Verdana"/>
              </a:rPr>
              <a:t>infrastructure:</a:t>
            </a:r>
            <a:endParaRPr sz="1100">
              <a:solidFill>
                <a:srgbClr val="25316A"/>
              </a:solidFill>
              <a:latin typeface="Verdana"/>
              <a:ea typeface="Verdana"/>
              <a:cs typeface="Verdana"/>
              <a:sym typeface="Verdana"/>
            </a:endParaRPr>
          </a:p>
          <a:p>
            <a:pPr indent="-298450" lvl="1" marL="914400" rtl="0" algn="l">
              <a:lnSpc>
                <a:spcPct val="115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IXP route servers</a:t>
            </a:r>
            <a:endParaRPr sz="1100">
              <a:solidFill>
                <a:srgbClr val="25316A"/>
              </a:solidFill>
              <a:latin typeface="Verdana"/>
              <a:ea typeface="Verdana"/>
              <a:cs typeface="Verdana"/>
              <a:sym typeface="Verdana"/>
            </a:endParaRPr>
          </a:p>
          <a:p>
            <a:pPr indent="-298450" lvl="1" marL="914400" rtl="0" algn="l">
              <a:lnSpc>
                <a:spcPct val="115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39891</a:t>
            </a:r>
            <a:endParaRPr sz="1100">
              <a:solidFill>
                <a:srgbClr val="25316A"/>
              </a:solidFill>
              <a:latin typeface="Verdana"/>
              <a:ea typeface="Verdana"/>
              <a:cs typeface="Verdana"/>
              <a:sym typeface="Verdana"/>
            </a:endParaRPr>
          </a:p>
          <a:p>
            <a:pPr indent="-298450" lvl="1" marL="914400" rtl="0" algn="l">
              <a:lnSpc>
                <a:spcPct val="115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25019</a:t>
            </a:r>
            <a:endParaRPr sz="1100">
              <a:solidFill>
                <a:srgbClr val="25316A"/>
              </a:solidFill>
              <a:latin typeface="Verdana"/>
              <a:ea typeface="Verdana"/>
              <a:cs typeface="Verdana"/>
              <a:sym typeface="Verdana"/>
            </a:endParaRPr>
          </a:p>
          <a:p>
            <a:pPr indent="-298450" lvl="1" marL="914400" rtl="0" algn="l">
              <a:lnSpc>
                <a:spcPct val="115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39386</a:t>
            </a:r>
            <a:endParaRPr sz="1100">
              <a:solidFill>
                <a:srgbClr val="25316A"/>
              </a:solidFill>
              <a:latin typeface="Verdana"/>
              <a:ea typeface="Verdana"/>
              <a:cs typeface="Verdana"/>
              <a:sym typeface="Verdana"/>
            </a:endParaRPr>
          </a:p>
          <a:p>
            <a:pPr indent="-298450" lvl="1" marL="914400" rtl="0" algn="l">
              <a:lnSpc>
                <a:spcPct val="115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48695</a:t>
            </a:r>
            <a:endParaRPr sz="1100">
              <a:solidFill>
                <a:srgbClr val="25316A"/>
              </a:solidFill>
              <a:latin typeface="Verdana"/>
              <a:ea typeface="Verdana"/>
              <a:cs typeface="Verdana"/>
              <a:sym typeface="Verdana"/>
            </a:endParaRPr>
          </a:p>
          <a:p>
            <a:pPr indent="0" lvl="0" marL="457200" rtl="0" algn="l">
              <a:lnSpc>
                <a:spcPct val="115000"/>
              </a:lnSpc>
              <a:spcBef>
                <a:spcPts val="0"/>
              </a:spcBef>
              <a:spcAft>
                <a:spcPts val="0"/>
              </a:spcAft>
              <a:buNone/>
            </a:pPr>
            <a:r>
              <a:t/>
            </a:r>
            <a:endParaRPr sz="1100">
              <a:solidFill>
                <a:srgbClr val="25316A"/>
              </a:solidFill>
              <a:latin typeface="Verdana"/>
              <a:ea typeface="Verdana"/>
              <a:cs typeface="Verdana"/>
              <a:sym typeface="Verdana"/>
            </a:endParaRPr>
          </a:p>
          <a:p>
            <a:pPr indent="-145450" lvl="1" marL="1440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 Host AuthDNS in: </a:t>
            </a:r>
            <a:endParaRPr sz="1100">
              <a:solidFill>
                <a:srgbClr val="25316A"/>
              </a:solidFill>
              <a:latin typeface="Verdana"/>
              <a:ea typeface="Verdana"/>
              <a:cs typeface="Verdana"/>
              <a:sym typeface="Verdana"/>
            </a:endParaRPr>
          </a:p>
          <a:p>
            <a:pPr indent="-298450" lvl="0" marL="4572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IXP</a:t>
            </a:r>
            <a:endParaRPr sz="1100">
              <a:solidFill>
                <a:srgbClr val="25316A"/>
              </a:solidFill>
              <a:latin typeface="Verdana"/>
              <a:ea typeface="Verdana"/>
              <a:cs typeface="Verdana"/>
              <a:sym typeface="Verdana"/>
            </a:endParaRPr>
          </a:p>
          <a:p>
            <a:pPr indent="-298450" lvl="0" marL="457200" rtl="0" algn="l">
              <a:lnSpc>
                <a:spcPct val="115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AS39891</a:t>
            </a:r>
            <a:endParaRPr sz="1100">
              <a:solidFill>
                <a:srgbClr val="25316A"/>
              </a:solidFill>
              <a:latin typeface="Verdana"/>
              <a:ea typeface="Verdana"/>
              <a:cs typeface="Verdana"/>
              <a:sym typeface="Verdana"/>
            </a:endParaRPr>
          </a:p>
          <a:p>
            <a:pPr indent="-298450" lvl="0" marL="457200" rtl="0" algn="l">
              <a:lnSpc>
                <a:spcPct val="115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AS25019</a:t>
            </a:r>
            <a:endParaRPr sz="1100">
              <a:solidFill>
                <a:srgbClr val="25316A"/>
              </a:solidFill>
              <a:latin typeface="Verdana"/>
              <a:ea typeface="Verdana"/>
              <a:cs typeface="Verdana"/>
              <a:sym typeface="Verdana"/>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5"/>
        </a:solidFill>
      </p:bgPr>
    </p:bg>
    <p:spTree>
      <p:nvGrpSpPr>
        <p:cNvPr id="494" name="Shape 494"/>
        <p:cNvGrpSpPr/>
        <p:nvPr/>
      </p:nvGrpSpPr>
      <p:grpSpPr>
        <a:xfrm>
          <a:off x="0" y="0"/>
          <a:ext cx="0" cy="0"/>
          <a:chOff x="0" y="0"/>
          <a:chExt cx="0" cy="0"/>
        </a:xfrm>
      </p:grpSpPr>
      <p:sp>
        <p:nvSpPr>
          <p:cNvPr id="495" name="Google Shape;495;p42"/>
          <p:cNvSpPr txBox="1"/>
          <p:nvPr>
            <p:ph idx="12" type="sldNum"/>
          </p:nvPr>
        </p:nvSpPr>
        <p:spPr>
          <a:xfrm>
            <a:off x="8326797" y="4751140"/>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GB"/>
              <a:t>‹#›</a:t>
            </a:fld>
            <a:endParaRPr sz="800"/>
          </a:p>
        </p:txBody>
      </p:sp>
      <p:sp>
        <p:nvSpPr>
          <p:cNvPr id="496" name="Google Shape;496;p42"/>
          <p:cNvSpPr txBox="1"/>
          <p:nvPr>
            <p:ph type="title"/>
          </p:nvPr>
        </p:nvSpPr>
        <p:spPr>
          <a:xfrm>
            <a:off x="311700" y="219600"/>
            <a:ext cx="7703700" cy="27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Per Country Recommendations: Palestine</a:t>
            </a:r>
            <a:endParaRPr/>
          </a:p>
        </p:txBody>
      </p:sp>
      <p:sp>
        <p:nvSpPr>
          <p:cNvPr id="497" name="Google Shape;497;p42"/>
          <p:cNvSpPr txBox="1"/>
          <p:nvPr/>
        </p:nvSpPr>
        <p:spPr>
          <a:xfrm>
            <a:off x="311700" y="1436727"/>
            <a:ext cx="2556900" cy="2596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lang="en-GB" sz="1100">
                <a:solidFill>
                  <a:srgbClr val="224287"/>
                </a:solidFill>
                <a:latin typeface="Verdana"/>
                <a:ea typeface="Verdana"/>
                <a:cs typeface="Verdana"/>
                <a:sym typeface="Verdana"/>
              </a:rPr>
              <a:t>We want to distribute probes to:</a:t>
            </a:r>
            <a:endParaRPr sz="1100">
              <a:solidFill>
                <a:srgbClr val="224287"/>
              </a:solidFill>
              <a:latin typeface="Verdana"/>
              <a:ea typeface="Verdana"/>
              <a:cs typeface="Verdana"/>
              <a:sym typeface="Verdana"/>
            </a:endParaRPr>
          </a:p>
          <a:p>
            <a:pPr indent="-298450" lvl="0" marL="457200" rtl="0" algn="l">
              <a:lnSpc>
                <a:spcPct val="115000"/>
              </a:lnSpc>
              <a:spcBef>
                <a:spcPts val="0"/>
              </a:spcBef>
              <a:spcAft>
                <a:spcPts val="0"/>
              </a:spcAft>
              <a:buClr>
                <a:srgbClr val="224287"/>
              </a:buClr>
              <a:buSzPts val="1100"/>
              <a:buFont typeface="Verdana"/>
              <a:buChar char="●"/>
            </a:pPr>
            <a:r>
              <a:rPr lang="en-GB" sz="1100">
                <a:solidFill>
                  <a:srgbClr val="224287"/>
                </a:solidFill>
                <a:latin typeface="Verdana"/>
                <a:ea typeface="Verdana"/>
                <a:cs typeface="Verdana"/>
                <a:sym typeface="Verdana"/>
              </a:rPr>
              <a:t>51407 Mada-AS</a:t>
            </a:r>
            <a:endParaRPr sz="1100">
              <a:solidFill>
                <a:srgbClr val="224287"/>
              </a:solidFill>
              <a:latin typeface="Verdana"/>
              <a:ea typeface="Verdana"/>
              <a:cs typeface="Verdana"/>
              <a:sym typeface="Verdana"/>
            </a:endParaRPr>
          </a:p>
          <a:p>
            <a:pPr indent="-298450" lvl="0" marL="457200" rtl="0" algn="l">
              <a:lnSpc>
                <a:spcPct val="115000"/>
              </a:lnSpc>
              <a:spcBef>
                <a:spcPts val="0"/>
              </a:spcBef>
              <a:spcAft>
                <a:spcPts val="0"/>
              </a:spcAft>
              <a:buClr>
                <a:srgbClr val="224287"/>
              </a:buClr>
              <a:buSzPts val="1100"/>
              <a:buFont typeface="Verdana"/>
              <a:buChar char="●"/>
            </a:pPr>
            <a:r>
              <a:rPr lang="en-GB" sz="1100">
                <a:solidFill>
                  <a:srgbClr val="224287"/>
                </a:solidFill>
                <a:latin typeface="Verdana"/>
                <a:ea typeface="Verdana"/>
                <a:cs typeface="Verdana"/>
                <a:sym typeface="Verdana"/>
              </a:rPr>
              <a:t>29310 JAWWAL</a:t>
            </a:r>
            <a:endParaRPr sz="1100">
              <a:solidFill>
                <a:srgbClr val="224287"/>
              </a:solidFill>
              <a:latin typeface="Verdana"/>
              <a:ea typeface="Verdana"/>
              <a:cs typeface="Verdana"/>
              <a:sym typeface="Verdana"/>
            </a:endParaRPr>
          </a:p>
          <a:p>
            <a:pPr indent="-298450" lvl="0" marL="457200" rtl="0" algn="l">
              <a:lnSpc>
                <a:spcPct val="115000"/>
              </a:lnSpc>
              <a:spcBef>
                <a:spcPts val="0"/>
              </a:spcBef>
              <a:spcAft>
                <a:spcPts val="0"/>
              </a:spcAft>
              <a:buClr>
                <a:srgbClr val="224287"/>
              </a:buClr>
              <a:buSzPts val="1100"/>
              <a:buFont typeface="Verdana"/>
              <a:buChar char="●"/>
            </a:pPr>
            <a:r>
              <a:rPr lang="en-GB" sz="1100">
                <a:solidFill>
                  <a:srgbClr val="224287"/>
                </a:solidFill>
                <a:latin typeface="Verdana"/>
                <a:ea typeface="Verdana"/>
                <a:cs typeface="Verdana"/>
                <a:sym typeface="Verdana"/>
              </a:rPr>
              <a:t>48966 WPT</a:t>
            </a:r>
            <a:endParaRPr sz="1100">
              <a:solidFill>
                <a:srgbClr val="224287"/>
              </a:solidFill>
              <a:latin typeface="Verdana"/>
              <a:ea typeface="Verdana"/>
              <a:cs typeface="Verdana"/>
              <a:sym typeface="Verdana"/>
            </a:endParaRPr>
          </a:p>
          <a:p>
            <a:pPr indent="-298450" lvl="0" marL="457200" rtl="0" algn="l">
              <a:lnSpc>
                <a:spcPct val="115000"/>
              </a:lnSpc>
              <a:spcBef>
                <a:spcPts val="0"/>
              </a:spcBef>
              <a:spcAft>
                <a:spcPts val="0"/>
              </a:spcAft>
              <a:buClr>
                <a:srgbClr val="224287"/>
              </a:buClr>
              <a:buSzPts val="1100"/>
              <a:buFont typeface="Verdana"/>
              <a:buChar char="●"/>
            </a:pPr>
            <a:r>
              <a:rPr lang="en-GB" sz="1100">
                <a:solidFill>
                  <a:srgbClr val="224287"/>
                </a:solidFill>
                <a:latin typeface="Verdana"/>
                <a:ea typeface="Verdana"/>
                <a:cs typeface="Verdana"/>
                <a:sym typeface="Verdana"/>
              </a:rPr>
              <a:t>12754 coolnet</a:t>
            </a:r>
            <a:endParaRPr sz="1100">
              <a:solidFill>
                <a:srgbClr val="224287"/>
              </a:solidFill>
              <a:latin typeface="Verdana"/>
              <a:ea typeface="Verdana"/>
              <a:cs typeface="Verdana"/>
              <a:sym typeface="Verdana"/>
            </a:endParaRPr>
          </a:p>
          <a:p>
            <a:pPr indent="-298450" lvl="0" marL="457200" rtl="0" algn="l">
              <a:lnSpc>
                <a:spcPct val="115000"/>
              </a:lnSpc>
              <a:spcBef>
                <a:spcPts val="0"/>
              </a:spcBef>
              <a:spcAft>
                <a:spcPts val="0"/>
              </a:spcAft>
              <a:buClr>
                <a:srgbClr val="224287"/>
              </a:buClr>
              <a:buSzPts val="1100"/>
              <a:buFont typeface="Verdana"/>
              <a:buChar char="●"/>
            </a:pPr>
            <a:r>
              <a:rPr lang="en-GB" sz="1100">
                <a:solidFill>
                  <a:srgbClr val="224287"/>
                </a:solidFill>
                <a:latin typeface="Verdana"/>
                <a:ea typeface="Verdana"/>
                <a:cs typeface="Verdana"/>
                <a:sym typeface="Verdana"/>
              </a:rPr>
              <a:t>51336 Gemzo</a:t>
            </a:r>
            <a:endParaRPr sz="1100">
              <a:solidFill>
                <a:srgbClr val="224287"/>
              </a:solidFill>
              <a:latin typeface="Verdana"/>
              <a:ea typeface="Verdana"/>
              <a:cs typeface="Verdana"/>
              <a:sym typeface="Verdana"/>
            </a:endParaRPr>
          </a:p>
          <a:p>
            <a:pPr indent="-298450" lvl="0" marL="457200" rtl="0" algn="l">
              <a:lnSpc>
                <a:spcPct val="115000"/>
              </a:lnSpc>
              <a:spcBef>
                <a:spcPts val="0"/>
              </a:spcBef>
              <a:spcAft>
                <a:spcPts val="0"/>
              </a:spcAft>
              <a:buClr>
                <a:srgbClr val="224287"/>
              </a:buClr>
              <a:buSzPts val="1100"/>
              <a:buFont typeface="Verdana"/>
              <a:buChar char="●"/>
            </a:pPr>
            <a:r>
              <a:rPr lang="en-GB" sz="1100">
                <a:solidFill>
                  <a:srgbClr val="224287"/>
                </a:solidFill>
                <a:latin typeface="Verdana"/>
                <a:ea typeface="Verdana"/>
                <a:cs typeface="Verdana"/>
                <a:sym typeface="Verdana"/>
              </a:rPr>
              <a:t>47253 AS-BNETSET</a:t>
            </a:r>
            <a:endParaRPr sz="1100">
              <a:solidFill>
                <a:srgbClr val="224287"/>
              </a:solidFill>
              <a:latin typeface="Verdana"/>
              <a:ea typeface="Verdana"/>
              <a:cs typeface="Verdana"/>
              <a:sym typeface="Verdana"/>
            </a:endParaRPr>
          </a:p>
          <a:p>
            <a:pPr indent="-298450" lvl="0" marL="457200" rtl="0" algn="l">
              <a:lnSpc>
                <a:spcPct val="115000"/>
              </a:lnSpc>
              <a:spcBef>
                <a:spcPts val="0"/>
              </a:spcBef>
              <a:spcAft>
                <a:spcPts val="0"/>
              </a:spcAft>
              <a:buClr>
                <a:srgbClr val="224287"/>
              </a:buClr>
              <a:buSzPts val="1100"/>
              <a:buFont typeface="Verdana"/>
              <a:buChar char="●"/>
            </a:pPr>
            <a:r>
              <a:rPr lang="en-GB" sz="1100">
                <a:solidFill>
                  <a:srgbClr val="224287"/>
                </a:solidFill>
                <a:latin typeface="Verdana"/>
                <a:ea typeface="Verdana"/>
                <a:cs typeface="Verdana"/>
                <a:sym typeface="Verdana"/>
              </a:rPr>
              <a:t>197350 zaytona</a:t>
            </a:r>
            <a:endParaRPr sz="1100">
              <a:solidFill>
                <a:srgbClr val="224287"/>
              </a:solidFill>
              <a:latin typeface="Verdana"/>
              <a:ea typeface="Verdana"/>
              <a:cs typeface="Verdana"/>
              <a:sym typeface="Verdana"/>
            </a:endParaRPr>
          </a:p>
          <a:p>
            <a:pPr indent="-298450" lvl="0" marL="457200" rtl="0" algn="l">
              <a:lnSpc>
                <a:spcPct val="115000"/>
              </a:lnSpc>
              <a:spcBef>
                <a:spcPts val="0"/>
              </a:spcBef>
              <a:spcAft>
                <a:spcPts val="0"/>
              </a:spcAft>
              <a:buClr>
                <a:srgbClr val="224287"/>
              </a:buClr>
              <a:buSzPts val="1100"/>
              <a:buFont typeface="Verdana"/>
              <a:buChar char="●"/>
            </a:pPr>
            <a:r>
              <a:rPr lang="en-GB" sz="1100">
                <a:solidFill>
                  <a:srgbClr val="224287"/>
                </a:solidFill>
                <a:latin typeface="Verdana"/>
                <a:ea typeface="Verdana"/>
                <a:cs typeface="Verdana"/>
                <a:sym typeface="Verdana"/>
              </a:rPr>
              <a:t>60636 coolnet-016-AS</a:t>
            </a:r>
            <a:endParaRPr sz="1100">
              <a:solidFill>
                <a:srgbClr val="224287"/>
              </a:solidFill>
              <a:latin typeface="Verdana"/>
              <a:ea typeface="Verdana"/>
              <a:cs typeface="Verdana"/>
              <a:sym typeface="Verdana"/>
            </a:endParaRPr>
          </a:p>
          <a:p>
            <a:pPr indent="-298450" lvl="0" marL="457200" rtl="0" algn="l">
              <a:lnSpc>
                <a:spcPct val="115000"/>
              </a:lnSpc>
              <a:spcBef>
                <a:spcPts val="0"/>
              </a:spcBef>
              <a:spcAft>
                <a:spcPts val="0"/>
              </a:spcAft>
              <a:buClr>
                <a:srgbClr val="224287"/>
              </a:buClr>
              <a:buSzPts val="1100"/>
              <a:buFont typeface="Verdana"/>
              <a:buChar char="●"/>
            </a:pPr>
            <a:r>
              <a:rPr lang="en-GB" sz="1100">
                <a:solidFill>
                  <a:srgbClr val="224287"/>
                </a:solidFill>
                <a:latin typeface="Verdana"/>
                <a:ea typeface="Verdana"/>
                <a:cs typeface="Verdana"/>
                <a:sym typeface="Verdana"/>
              </a:rPr>
              <a:t>211057 ps-astra</a:t>
            </a:r>
            <a:endParaRPr sz="1100">
              <a:solidFill>
                <a:srgbClr val="224287"/>
              </a:solidFill>
              <a:latin typeface="Verdana"/>
              <a:ea typeface="Verdana"/>
              <a:cs typeface="Verdana"/>
              <a:sym typeface="Verdana"/>
            </a:endParaRPr>
          </a:p>
          <a:p>
            <a:pPr indent="-298450" lvl="0" marL="457200" rtl="0" algn="l">
              <a:lnSpc>
                <a:spcPct val="115000"/>
              </a:lnSpc>
              <a:spcBef>
                <a:spcPts val="0"/>
              </a:spcBef>
              <a:spcAft>
                <a:spcPts val="0"/>
              </a:spcAft>
              <a:buClr>
                <a:srgbClr val="224287"/>
              </a:buClr>
              <a:buSzPts val="1100"/>
              <a:buFont typeface="Verdana"/>
              <a:buChar char="●"/>
            </a:pPr>
            <a:r>
              <a:rPr lang="en-GB" sz="1100">
                <a:solidFill>
                  <a:srgbClr val="224287"/>
                </a:solidFill>
                <a:latin typeface="Verdana"/>
                <a:ea typeface="Verdana"/>
                <a:cs typeface="Verdana"/>
                <a:sym typeface="Verdana"/>
              </a:rPr>
              <a:t>42013 Together-Communication-LTD</a:t>
            </a:r>
            <a:endParaRPr sz="1100">
              <a:solidFill>
                <a:srgbClr val="224287"/>
              </a:solidFill>
              <a:latin typeface="Verdana"/>
              <a:ea typeface="Verdana"/>
              <a:cs typeface="Verdana"/>
              <a:sym typeface="Verdana"/>
            </a:endParaRPr>
          </a:p>
          <a:p>
            <a:pPr indent="0" lvl="0" marL="0" rtl="0" algn="l">
              <a:lnSpc>
                <a:spcPct val="115000"/>
              </a:lnSpc>
              <a:spcBef>
                <a:spcPts val="0"/>
              </a:spcBef>
              <a:spcAft>
                <a:spcPts val="0"/>
              </a:spcAft>
              <a:buNone/>
            </a:pPr>
            <a:r>
              <a:t/>
            </a:r>
            <a:endParaRPr sz="1100">
              <a:solidFill>
                <a:srgbClr val="224287"/>
              </a:solidFill>
              <a:latin typeface="Verdana"/>
              <a:ea typeface="Verdana"/>
              <a:cs typeface="Verdana"/>
              <a:sym typeface="Verdana"/>
            </a:endParaRPr>
          </a:p>
          <a:p>
            <a:pPr indent="0" lvl="0" marL="0" marR="0" rtl="0" algn="l">
              <a:lnSpc>
                <a:spcPct val="100000"/>
              </a:lnSpc>
              <a:spcBef>
                <a:spcPts val="0"/>
              </a:spcBef>
              <a:spcAft>
                <a:spcPts val="0"/>
              </a:spcAft>
              <a:buNone/>
            </a:pPr>
            <a:r>
              <a:rPr lang="en-GB" sz="1100">
                <a:solidFill>
                  <a:srgbClr val="224287"/>
                </a:solidFill>
                <a:latin typeface="Verdana"/>
                <a:ea typeface="Verdana"/>
                <a:cs typeface="Verdana"/>
                <a:sym typeface="Verdana"/>
              </a:rPr>
              <a:t>Where? </a:t>
            </a:r>
            <a:endParaRPr sz="1100">
              <a:solidFill>
                <a:srgbClr val="224287"/>
              </a:solidFill>
              <a:latin typeface="Verdana"/>
              <a:ea typeface="Verdana"/>
              <a:cs typeface="Verdana"/>
              <a:sym typeface="Verdana"/>
            </a:endParaRPr>
          </a:p>
          <a:p>
            <a:pPr indent="-298450" lvl="0" marL="457200" marR="0" rtl="0" algn="l">
              <a:lnSpc>
                <a:spcPct val="100000"/>
              </a:lnSpc>
              <a:spcBef>
                <a:spcPts val="0"/>
              </a:spcBef>
              <a:spcAft>
                <a:spcPts val="0"/>
              </a:spcAft>
              <a:buClr>
                <a:srgbClr val="224287"/>
              </a:buClr>
              <a:buSzPts val="1100"/>
              <a:buFont typeface="Verdana"/>
              <a:buChar char="●"/>
            </a:pPr>
            <a:r>
              <a:rPr lang="en-GB" sz="1100">
                <a:solidFill>
                  <a:srgbClr val="224287"/>
                </a:solidFill>
                <a:latin typeface="Verdana"/>
                <a:ea typeface="Verdana"/>
                <a:cs typeface="Verdana"/>
                <a:sym typeface="Verdana"/>
              </a:rPr>
              <a:t>End user network</a:t>
            </a:r>
            <a:endParaRPr sz="1100">
              <a:solidFill>
                <a:srgbClr val="224287"/>
              </a:solidFill>
              <a:latin typeface="Verdana"/>
              <a:ea typeface="Verdana"/>
              <a:cs typeface="Verdana"/>
              <a:sym typeface="Verdana"/>
            </a:endParaRPr>
          </a:p>
          <a:p>
            <a:pPr indent="-298450" lvl="0" marL="457200" marR="0" rtl="0" algn="l">
              <a:lnSpc>
                <a:spcPct val="100000"/>
              </a:lnSpc>
              <a:spcBef>
                <a:spcPts val="0"/>
              </a:spcBef>
              <a:spcAft>
                <a:spcPts val="0"/>
              </a:spcAft>
              <a:buClr>
                <a:srgbClr val="224287"/>
              </a:buClr>
              <a:buSzPts val="1100"/>
              <a:buFont typeface="Verdana"/>
              <a:buChar char="●"/>
            </a:pPr>
            <a:r>
              <a:rPr lang="en-GB" sz="1100">
                <a:solidFill>
                  <a:srgbClr val="224287"/>
                </a:solidFill>
                <a:latin typeface="Verdana"/>
                <a:ea typeface="Verdana"/>
                <a:cs typeface="Verdana"/>
                <a:sym typeface="Verdana"/>
              </a:rPr>
              <a:t>Core network</a:t>
            </a:r>
            <a:endParaRPr sz="1100">
              <a:solidFill>
                <a:srgbClr val="224287"/>
              </a:solidFill>
              <a:latin typeface="Verdana"/>
              <a:ea typeface="Verdana"/>
              <a:cs typeface="Verdana"/>
              <a:sym typeface="Verdana"/>
            </a:endParaRPr>
          </a:p>
          <a:p>
            <a:pPr indent="-298450" lvl="0" marL="457200" marR="0" rtl="0" algn="l">
              <a:lnSpc>
                <a:spcPct val="100000"/>
              </a:lnSpc>
              <a:spcBef>
                <a:spcPts val="0"/>
              </a:spcBef>
              <a:spcAft>
                <a:spcPts val="0"/>
              </a:spcAft>
              <a:buClr>
                <a:srgbClr val="224287"/>
              </a:buClr>
              <a:buSzPts val="1100"/>
              <a:buFont typeface="Verdana"/>
              <a:buChar char="●"/>
            </a:pPr>
            <a:r>
              <a:rPr lang="en-GB" sz="1100">
                <a:solidFill>
                  <a:srgbClr val="224287"/>
                </a:solidFill>
                <a:latin typeface="Verdana"/>
                <a:ea typeface="Verdana"/>
                <a:cs typeface="Verdana"/>
                <a:sym typeface="Verdana"/>
              </a:rPr>
              <a:t>IXPs</a:t>
            </a:r>
            <a:endParaRPr sz="1100">
              <a:solidFill>
                <a:srgbClr val="224287"/>
              </a:solidFill>
              <a:latin typeface="Verdana"/>
              <a:ea typeface="Verdana"/>
              <a:cs typeface="Verdana"/>
              <a:sym typeface="Verdana"/>
            </a:endParaRPr>
          </a:p>
          <a:p>
            <a:pPr indent="0" lvl="0" marL="0" marR="0" rtl="0" algn="l">
              <a:lnSpc>
                <a:spcPct val="100000"/>
              </a:lnSpc>
              <a:spcBef>
                <a:spcPts val="0"/>
              </a:spcBef>
              <a:spcAft>
                <a:spcPts val="0"/>
              </a:spcAft>
              <a:buNone/>
            </a:pPr>
            <a:r>
              <a:t/>
            </a:r>
            <a:endParaRPr sz="1100">
              <a:solidFill>
                <a:srgbClr val="224287"/>
              </a:solidFill>
              <a:latin typeface="Verdana"/>
              <a:ea typeface="Verdana"/>
              <a:cs typeface="Verdana"/>
              <a:sym typeface="Verdana"/>
            </a:endParaRPr>
          </a:p>
        </p:txBody>
      </p:sp>
      <p:sp>
        <p:nvSpPr>
          <p:cNvPr id="498" name="Google Shape;498;p42"/>
          <p:cNvSpPr txBox="1"/>
          <p:nvPr/>
        </p:nvSpPr>
        <p:spPr>
          <a:xfrm>
            <a:off x="461947" y="1080011"/>
            <a:ext cx="2080200" cy="2154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None/>
            </a:pPr>
            <a:r>
              <a:rPr b="1" lang="en-GB">
                <a:solidFill>
                  <a:srgbClr val="F26738"/>
                </a:solidFill>
                <a:latin typeface="Verdana"/>
                <a:ea typeface="Verdana"/>
                <a:cs typeface="Verdana"/>
                <a:sym typeface="Verdana"/>
              </a:rPr>
              <a:t>RIPE Atlas</a:t>
            </a:r>
            <a:endParaRPr b="1" sz="100">
              <a:solidFill>
                <a:srgbClr val="F26738"/>
              </a:solidFill>
              <a:latin typeface="Verdana"/>
              <a:ea typeface="Verdana"/>
              <a:cs typeface="Verdana"/>
              <a:sym typeface="Verdana"/>
            </a:endParaRPr>
          </a:p>
        </p:txBody>
      </p:sp>
      <p:sp>
        <p:nvSpPr>
          <p:cNvPr id="499" name="Google Shape;499;p42"/>
          <p:cNvSpPr txBox="1"/>
          <p:nvPr/>
        </p:nvSpPr>
        <p:spPr>
          <a:xfrm>
            <a:off x="3133050" y="1436726"/>
            <a:ext cx="2556900" cy="2561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lang="en-GB" sz="1100">
                <a:solidFill>
                  <a:srgbClr val="25316A"/>
                </a:solidFill>
                <a:latin typeface="Verdana"/>
                <a:ea typeface="Verdana"/>
                <a:cs typeface="Verdana"/>
                <a:sym typeface="Verdana"/>
              </a:rPr>
              <a:t> Host</a:t>
            </a:r>
            <a:r>
              <a:rPr lang="en-GB" sz="1100">
                <a:solidFill>
                  <a:srgbClr val="224287"/>
                </a:solidFill>
                <a:latin typeface="Verdana"/>
                <a:ea typeface="Verdana"/>
                <a:cs typeface="Verdana"/>
                <a:sym typeface="Verdana"/>
              </a:rPr>
              <a:t> AuthDNS in: </a:t>
            </a:r>
            <a:endParaRPr sz="1100">
              <a:solidFill>
                <a:srgbClr val="224287"/>
              </a:solidFill>
              <a:latin typeface="Verdana"/>
              <a:ea typeface="Verdana"/>
              <a:cs typeface="Verdana"/>
              <a:sym typeface="Verdana"/>
            </a:endParaRPr>
          </a:p>
          <a:p>
            <a:pPr indent="-298450" lvl="0" marL="457200" marR="0" rtl="0" algn="l">
              <a:lnSpc>
                <a:spcPct val="100000"/>
              </a:lnSpc>
              <a:spcBef>
                <a:spcPts val="0"/>
              </a:spcBef>
              <a:spcAft>
                <a:spcPts val="0"/>
              </a:spcAft>
              <a:buClr>
                <a:srgbClr val="224287"/>
              </a:buClr>
              <a:buSzPts val="1100"/>
              <a:buFont typeface="Verdana"/>
              <a:buChar char="-"/>
            </a:pPr>
            <a:r>
              <a:rPr lang="en-GB" sz="1100">
                <a:solidFill>
                  <a:srgbClr val="224287"/>
                </a:solidFill>
                <a:latin typeface="Verdana"/>
                <a:ea typeface="Verdana"/>
                <a:cs typeface="Verdana"/>
                <a:sym typeface="Verdana"/>
              </a:rPr>
              <a:t>IXP</a:t>
            </a:r>
            <a:endParaRPr sz="1100">
              <a:solidFill>
                <a:srgbClr val="224287"/>
              </a:solidFill>
              <a:latin typeface="Verdana"/>
              <a:ea typeface="Verdana"/>
              <a:cs typeface="Verdana"/>
              <a:sym typeface="Verdana"/>
            </a:endParaRPr>
          </a:p>
          <a:p>
            <a:pPr indent="-298450" lvl="0" marL="457200" marR="0" rtl="0" algn="l">
              <a:lnSpc>
                <a:spcPct val="100000"/>
              </a:lnSpc>
              <a:spcBef>
                <a:spcPts val="0"/>
              </a:spcBef>
              <a:spcAft>
                <a:spcPts val="0"/>
              </a:spcAft>
              <a:buClr>
                <a:srgbClr val="224287"/>
              </a:buClr>
              <a:buSzPts val="1100"/>
              <a:buFont typeface="Verdana"/>
              <a:buChar char="-"/>
            </a:pPr>
            <a:r>
              <a:rPr lang="en-GB" sz="1000">
                <a:solidFill>
                  <a:srgbClr val="224287"/>
                </a:solidFill>
              </a:rPr>
              <a:t>AS12975</a:t>
            </a:r>
            <a:endParaRPr sz="1000">
              <a:solidFill>
                <a:srgbClr val="224287"/>
              </a:solidFill>
            </a:endParaRPr>
          </a:p>
          <a:p>
            <a:pPr indent="-298450" lvl="0" marL="457200" marR="0" rtl="0" algn="l">
              <a:lnSpc>
                <a:spcPct val="100000"/>
              </a:lnSpc>
              <a:spcBef>
                <a:spcPts val="0"/>
              </a:spcBef>
              <a:spcAft>
                <a:spcPts val="0"/>
              </a:spcAft>
              <a:buClr>
                <a:srgbClr val="224287"/>
              </a:buClr>
              <a:buSzPts val="1100"/>
              <a:buFont typeface="Verdana"/>
              <a:buChar char="-"/>
            </a:pPr>
            <a:r>
              <a:rPr lang="en-GB" sz="1000">
                <a:solidFill>
                  <a:srgbClr val="224287"/>
                </a:solidFill>
              </a:rPr>
              <a:t>AS51407</a:t>
            </a:r>
            <a:endParaRPr sz="1100">
              <a:solidFill>
                <a:srgbClr val="224287"/>
              </a:solidFill>
              <a:latin typeface="Verdana"/>
              <a:ea typeface="Verdana"/>
              <a:cs typeface="Verdana"/>
              <a:sym typeface="Verdana"/>
            </a:endParaRPr>
          </a:p>
        </p:txBody>
      </p:sp>
      <p:sp>
        <p:nvSpPr>
          <p:cNvPr id="500" name="Google Shape;500;p42"/>
          <p:cNvSpPr txBox="1"/>
          <p:nvPr/>
        </p:nvSpPr>
        <p:spPr>
          <a:xfrm>
            <a:off x="5954375" y="1436709"/>
            <a:ext cx="2556900" cy="1571100"/>
          </a:xfrm>
          <a:prstGeom prst="rect">
            <a:avLst/>
          </a:prstGeom>
          <a:noFill/>
          <a:ln>
            <a:noFill/>
          </a:ln>
        </p:spPr>
        <p:txBody>
          <a:bodyPr anchorCtr="0" anchor="t" bIns="0" lIns="0" spcFirstLastPara="1" rIns="0" wrap="square" tIns="0">
            <a:noAutofit/>
          </a:bodyPr>
          <a:lstStyle/>
          <a:p>
            <a:pPr indent="-145450" lvl="1" marL="144000" marR="0" rtl="0" algn="l">
              <a:lnSpc>
                <a:spcPct val="100000"/>
              </a:lnSpc>
              <a:spcBef>
                <a:spcPts val="0"/>
              </a:spcBef>
              <a:spcAft>
                <a:spcPts val="0"/>
              </a:spcAft>
              <a:buClr>
                <a:srgbClr val="224287"/>
              </a:buClr>
              <a:buSzPts val="1100"/>
              <a:buFont typeface="Verdana"/>
              <a:buChar char="●"/>
            </a:pPr>
            <a:r>
              <a:rPr lang="en-GB" sz="1100">
                <a:solidFill>
                  <a:srgbClr val="224287"/>
                </a:solidFill>
                <a:latin typeface="Verdana"/>
                <a:ea typeface="Verdana"/>
                <a:cs typeface="Verdana"/>
                <a:sym typeface="Verdana"/>
              </a:rPr>
              <a:t>Evaluate the paths from your network to key infrastructure: AS</a:t>
            </a:r>
            <a:r>
              <a:rPr lang="en-GB" sz="1100">
                <a:solidFill>
                  <a:srgbClr val="224287"/>
                </a:solidFill>
                <a:latin typeface="Helvetica"/>
                <a:ea typeface="Helvetica"/>
                <a:cs typeface="Helvetica"/>
                <a:sym typeface="Helvetica"/>
              </a:rPr>
              <a:t>12975</a:t>
            </a:r>
            <a:endParaRPr sz="1100">
              <a:solidFill>
                <a:srgbClr val="224287"/>
              </a:solidFill>
              <a:latin typeface="Helvetica"/>
              <a:ea typeface="Helvetica"/>
              <a:cs typeface="Helvetica"/>
              <a:sym typeface="Helvetica"/>
            </a:endParaRPr>
          </a:p>
          <a:p>
            <a:pPr indent="0" lvl="0" marL="914400" marR="0" rtl="0" algn="l">
              <a:lnSpc>
                <a:spcPct val="100000"/>
              </a:lnSpc>
              <a:spcBef>
                <a:spcPts val="0"/>
              </a:spcBef>
              <a:spcAft>
                <a:spcPts val="0"/>
              </a:spcAft>
              <a:buNone/>
            </a:pPr>
            <a:r>
              <a:t/>
            </a:r>
            <a:endParaRPr sz="1100">
              <a:solidFill>
                <a:srgbClr val="224287"/>
              </a:solidFill>
              <a:latin typeface="Verdana"/>
              <a:ea typeface="Verdana"/>
              <a:cs typeface="Verdana"/>
              <a:sym typeface="Verdana"/>
            </a:endParaRPr>
          </a:p>
          <a:p>
            <a:pPr indent="-145450" lvl="1" marL="144000" marR="0" rtl="0" algn="l">
              <a:lnSpc>
                <a:spcPct val="100000"/>
              </a:lnSpc>
              <a:spcBef>
                <a:spcPts val="0"/>
              </a:spcBef>
              <a:spcAft>
                <a:spcPts val="0"/>
              </a:spcAft>
              <a:buClr>
                <a:srgbClr val="224287"/>
              </a:buClr>
              <a:buSzPts val="1100"/>
              <a:buFont typeface="Verdana"/>
              <a:buChar char="●"/>
            </a:pPr>
            <a:r>
              <a:rPr lang="en-GB" sz="1100">
                <a:solidFill>
                  <a:srgbClr val="224287"/>
                </a:solidFill>
                <a:latin typeface="Verdana"/>
                <a:ea typeface="Verdana"/>
                <a:cs typeface="Verdana"/>
                <a:sym typeface="Verdana"/>
              </a:rPr>
              <a:t>With only 2 probes in State of Palestine local support is needed to help getting probes connected in </a:t>
            </a:r>
            <a:r>
              <a:rPr lang="en-GB" sz="1100">
                <a:solidFill>
                  <a:srgbClr val="224287"/>
                </a:solidFill>
                <a:latin typeface="Verdana"/>
                <a:ea typeface="Verdana"/>
                <a:cs typeface="Verdana"/>
                <a:sym typeface="Verdana"/>
              </a:rPr>
              <a:t>State of Palestine</a:t>
            </a:r>
            <a:endParaRPr sz="1100">
              <a:solidFill>
                <a:srgbClr val="224287"/>
              </a:solidFill>
              <a:latin typeface="Verdana"/>
              <a:ea typeface="Verdana"/>
              <a:cs typeface="Verdana"/>
              <a:sym typeface="Verdana"/>
            </a:endParaRPr>
          </a:p>
          <a:p>
            <a:pPr indent="0" lvl="0" marL="0" marR="0" rtl="0" algn="l">
              <a:lnSpc>
                <a:spcPct val="100000"/>
              </a:lnSpc>
              <a:spcBef>
                <a:spcPts val="0"/>
              </a:spcBef>
              <a:spcAft>
                <a:spcPts val="0"/>
              </a:spcAft>
              <a:buNone/>
            </a:pPr>
            <a:r>
              <a:t/>
            </a:r>
            <a:endParaRPr sz="1100">
              <a:solidFill>
                <a:srgbClr val="224287"/>
              </a:solidFill>
              <a:latin typeface="Verdana"/>
              <a:ea typeface="Verdana"/>
              <a:cs typeface="Verdana"/>
              <a:sym typeface="Verdana"/>
            </a:endParaRPr>
          </a:p>
          <a:p>
            <a:pPr indent="0" lvl="0" marL="0" marR="0" rtl="0" algn="l">
              <a:lnSpc>
                <a:spcPct val="100000"/>
              </a:lnSpc>
              <a:spcBef>
                <a:spcPts val="0"/>
              </a:spcBef>
              <a:spcAft>
                <a:spcPts val="0"/>
              </a:spcAft>
              <a:buNone/>
            </a:pPr>
            <a:r>
              <a:t/>
            </a:r>
            <a:endParaRPr sz="1100">
              <a:solidFill>
                <a:srgbClr val="224287"/>
              </a:solidFill>
              <a:latin typeface="Verdana"/>
              <a:ea typeface="Verdana"/>
              <a:cs typeface="Verdana"/>
              <a:sym typeface="Verdana"/>
            </a:endParaRPr>
          </a:p>
        </p:txBody>
      </p:sp>
      <p:sp>
        <p:nvSpPr>
          <p:cNvPr id="501" name="Google Shape;501;p42"/>
          <p:cNvSpPr txBox="1"/>
          <p:nvPr/>
        </p:nvSpPr>
        <p:spPr>
          <a:xfrm>
            <a:off x="3295297" y="1080011"/>
            <a:ext cx="2080200" cy="2154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None/>
            </a:pPr>
            <a:r>
              <a:rPr b="1" lang="en-GB">
                <a:solidFill>
                  <a:srgbClr val="F26738"/>
                </a:solidFill>
                <a:latin typeface="Verdana"/>
                <a:ea typeface="Verdana"/>
                <a:cs typeface="Verdana"/>
                <a:sym typeface="Verdana"/>
              </a:rPr>
              <a:t>AuthDNS</a:t>
            </a:r>
            <a:endParaRPr b="1" sz="100">
              <a:solidFill>
                <a:srgbClr val="F26738"/>
              </a:solidFill>
              <a:latin typeface="Verdana"/>
              <a:ea typeface="Verdana"/>
              <a:cs typeface="Verdana"/>
              <a:sym typeface="Verdana"/>
            </a:endParaRPr>
          </a:p>
        </p:txBody>
      </p:sp>
      <p:sp>
        <p:nvSpPr>
          <p:cNvPr id="502" name="Google Shape;502;p42"/>
          <p:cNvSpPr txBox="1"/>
          <p:nvPr/>
        </p:nvSpPr>
        <p:spPr>
          <a:xfrm>
            <a:off x="6128647" y="1080011"/>
            <a:ext cx="2080200" cy="2154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None/>
            </a:pPr>
            <a:r>
              <a:rPr b="1" lang="en-GB">
                <a:solidFill>
                  <a:srgbClr val="F26738"/>
                </a:solidFill>
                <a:latin typeface="Verdana"/>
                <a:ea typeface="Verdana"/>
                <a:cs typeface="Verdana"/>
                <a:sym typeface="Verdana"/>
              </a:rPr>
              <a:t>Network Operator</a:t>
            </a:r>
            <a:endParaRPr b="1" sz="100">
              <a:solidFill>
                <a:srgbClr val="F26738"/>
              </a:solidFill>
              <a:latin typeface="Verdana"/>
              <a:ea typeface="Verdana"/>
              <a:cs typeface="Verdana"/>
              <a:sym typeface="Verdan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5"/>
        </a:solidFill>
      </p:bgPr>
    </p:bg>
    <p:spTree>
      <p:nvGrpSpPr>
        <p:cNvPr id="180" name="Shape 180"/>
        <p:cNvGrpSpPr/>
        <p:nvPr/>
      </p:nvGrpSpPr>
      <p:grpSpPr>
        <a:xfrm>
          <a:off x="0" y="0"/>
          <a:ext cx="0" cy="0"/>
          <a:chOff x="0" y="0"/>
          <a:chExt cx="0" cy="0"/>
        </a:xfrm>
      </p:grpSpPr>
      <p:pic>
        <p:nvPicPr>
          <p:cNvPr id="181" name="Google Shape;181;p16"/>
          <p:cNvPicPr preferRelativeResize="0"/>
          <p:nvPr/>
        </p:nvPicPr>
        <p:blipFill>
          <a:blip r:embed="rId3">
            <a:alphaModFix/>
          </a:blip>
          <a:stretch>
            <a:fillRect/>
          </a:stretch>
        </p:blipFill>
        <p:spPr>
          <a:xfrm>
            <a:off x="1463412" y="939637"/>
            <a:ext cx="5654362" cy="2827200"/>
          </a:xfrm>
          <a:prstGeom prst="rect">
            <a:avLst/>
          </a:prstGeom>
          <a:noFill/>
          <a:ln>
            <a:noFill/>
          </a:ln>
        </p:spPr>
      </p:pic>
      <p:sp>
        <p:nvSpPr>
          <p:cNvPr id="182" name="Google Shape;182;p16"/>
          <p:cNvSpPr txBox="1"/>
          <p:nvPr>
            <p:ph idx="12" type="sldNum"/>
          </p:nvPr>
        </p:nvSpPr>
        <p:spPr>
          <a:xfrm>
            <a:off x="8326797" y="4751140"/>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GB"/>
              <a:t>‹#›</a:t>
            </a:fld>
            <a:endParaRPr sz="800"/>
          </a:p>
        </p:txBody>
      </p:sp>
      <p:sp>
        <p:nvSpPr>
          <p:cNvPr id="183" name="Google Shape;183;p16"/>
          <p:cNvSpPr txBox="1"/>
          <p:nvPr>
            <p:ph type="title"/>
          </p:nvPr>
        </p:nvSpPr>
        <p:spPr>
          <a:xfrm>
            <a:off x="311700" y="219600"/>
            <a:ext cx="7703700" cy="2772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GB" sz="2400">
                <a:solidFill>
                  <a:srgbClr val="25316A"/>
                </a:solidFill>
              </a:rPr>
              <a:t>What Frustrates Internet User Most?</a:t>
            </a:r>
            <a:endParaRPr sz="2400">
              <a:solidFill>
                <a:srgbClr val="25316A"/>
              </a:solidFill>
            </a:endParaRPr>
          </a:p>
          <a:p>
            <a:pPr indent="0" lvl="0" marL="0" rtl="0" algn="l">
              <a:spcBef>
                <a:spcPts val="0"/>
              </a:spcBef>
              <a:spcAft>
                <a:spcPts val="0"/>
              </a:spcAft>
              <a:buNone/>
            </a:pPr>
            <a:r>
              <a:t/>
            </a:r>
            <a:endParaRPr/>
          </a:p>
        </p:txBody>
      </p:sp>
      <p:sp>
        <p:nvSpPr>
          <p:cNvPr id="184" name="Google Shape;184;p16"/>
          <p:cNvSpPr txBox="1"/>
          <p:nvPr/>
        </p:nvSpPr>
        <p:spPr>
          <a:xfrm>
            <a:off x="2453825" y="4209650"/>
            <a:ext cx="1814700" cy="3387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lang="en-GB" sz="1100">
                <a:solidFill>
                  <a:srgbClr val="25316A"/>
                </a:solidFill>
                <a:latin typeface="Verdana"/>
                <a:ea typeface="Verdana"/>
                <a:cs typeface="Verdana"/>
                <a:sym typeface="Verdana"/>
              </a:rPr>
              <a:t>Due to routing, slowing down experience</a:t>
            </a:r>
            <a:endParaRPr sz="1100">
              <a:solidFill>
                <a:srgbClr val="25316A"/>
              </a:solidFill>
              <a:latin typeface="Verdana"/>
              <a:ea typeface="Verdana"/>
              <a:cs typeface="Verdana"/>
              <a:sym typeface="Verdana"/>
            </a:endParaRPr>
          </a:p>
        </p:txBody>
      </p:sp>
      <p:sp>
        <p:nvSpPr>
          <p:cNvPr id="185" name="Google Shape;185;p16"/>
          <p:cNvSpPr txBox="1"/>
          <p:nvPr/>
        </p:nvSpPr>
        <p:spPr>
          <a:xfrm>
            <a:off x="2309022" y="4014238"/>
            <a:ext cx="2080200" cy="169200"/>
          </a:xfrm>
          <a:prstGeom prst="rect">
            <a:avLst/>
          </a:prstGeom>
          <a:noFill/>
          <a:ln>
            <a:noFill/>
          </a:ln>
        </p:spPr>
        <p:txBody>
          <a:bodyPr anchorCtr="0" anchor="t" bIns="0" lIns="0" spcFirstLastPara="1" rIns="0" wrap="square" tIns="0">
            <a:noAutofit/>
          </a:bodyPr>
          <a:lstStyle/>
          <a:p>
            <a:pPr indent="0" lvl="0" marL="0" marR="0" rtl="0" algn="ctr">
              <a:lnSpc>
                <a:spcPct val="130000"/>
              </a:lnSpc>
              <a:spcBef>
                <a:spcPts val="0"/>
              </a:spcBef>
              <a:spcAft>
                <a:spcPts val="0"/>
              </a:spcAft>
              <a:buNone/>
            </a:pPr>
            <a:r>
              <a:rPr b="1" lang="en-GB" sz="1100">
                <a:solidFill>
                  <a:srgbClr val="F26738"/>
                </a:solidFill>
                <a:latin typeface="Verdana"/>
                <a:ea typeface="Verdana"/>
                <a:cs typeface="Verdana"/>
                <a:sym typeface="Verdana"/>
              </a:rPr>
              <a:t>High DNS Latency</a:t>
            </a:r>
            <a:endParaRPr b="1" sz="1100">
              <a:solidFill>
                <a:srgbClr val="F26738"/>
              </a:solidFill>
              <a:latin typeface="Verdana"/>
              <a:ea typeface="Verdana"/>
              <a:cs typeface="Verdana"/>
              <a:sym typeface="Verdana"/>
            </a:endParaRPr>
          </a:p>
        </p:txBody>
      </p:sp>
      <p:grpSp>
        <p:nvGrpSpPr>
          <p:cNvPr id="186" name="Google Shape;186;p16"/>
          <p:cNvGrpSpPr/>
          <p:nvPr/>
        </p:nvGrpSpPr>
        <p:grpSpPr>
          <a:xfrm>
            <a:off x="4389214" y="4014238"/>
            <a:ext cx="2080200" cy="534112"/>
            <a:chOff x="5039814" y="3758938"/>
            <a:chExt cx="2080200" cy="534112"/>
          </a:xfrm>
        </p:grpSpPr>
        <p:sp>
          <p:nvSpPr>
            <p:cNvPr id="187" name="Google Shape;187;p16"/>
            <p:cNvSpPr txBox="1"/>
            <p:nvPr/>
          </p:nvSpPr>
          <p:spPr>
            <a:xfrm>
              <a:off x="5199400" y="3954350"/>
              <a:ext cx="1776900" cy="3387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lang="en-GB" sz="1100">
                  <a:solidFill>
                    <a:srgbClr val="25316A"/>
                  </a:solidFill>
                  <a:latin typeface="Verdana"/>
                  <a:ea typeface="Verdana"/>
                  <a:cs typeface="Verdana"/>
                  <a:sym typeface="Verdana"/>
                </a:rPr>
                <a:t>Slow response due to detour around the world</a:t>
              </a:r>
              <a:endParaRPr sz="1100">
                <a:solidFill>
                  <a:srgbClr val="25316A"/>
                </a:solidFill>
                <a:latin typeface="Verdana"/>
                <a:ea typeface="Verdana"/>
                <a:cs typeface="Verdana"/>
                <a:sym typeface="Verdana"/>
              </a:endParaRPr>
            </a:p>
          </p:txBody>
        </p:sp>
        <p:sp>
          <p:nvSpPr>
            <p:cNvPr id="188" name="Google Shape;188;p16"/>
            <p:cNvSpPr txBox="1"/>
            <p:nvPr/>
          </p:nvSpPr>
          <p:spPr>
            <a:xfrm>
              <a:off x="5039814" y="3758938"/>
              <a:ext cx="2080200" cy="169200"/>
            </a:xfrm>
            <a:prstGeom prst="rect">
              <a:avLst/>
            </a:prstGeom>
            <a:noFill/>
            <a:ln>
              <a:noFill/>
            </a:ln>
          </p:spPr>
          <p:txBody>
            <a:bodyPr anchorCtr="0" anchor="t" bIns="0" lIns="0" spcFirstLastPara="1" rIns="0" wrap="square" tIns="0">
              <a:noAutofit/>
            </a:bodyPr>
            <a:lstStyle/>
            <a:p>
              <a:pPr indent="0" lvl="0" marL="0" marR="0" rtl="0" algn="ctr">
                <a:lnSpc>
                  <a:spcPct val="130000"/>
                </a:lnSpc>
                <a:spcBef>
                  <a:spcPts val="0"/>
                </a:spcBef>
                <a:spcAft>
                  <a:spcPts val="0"/>
                </a:spcAft>
                <a:buNone/>
              </a:pPr>
              <a:r>
                <a:rPr b="1" lang="en-GB" sz="1100">
                  <a:solidFill>
                    <a:srgbClr val="F26738"/>
                  </a:solidFill>
                  <a:latin typeface="Verdana"/>
                  <a:ea typeface="Verdana"/>
                  <a:cs typeface="Verdana"/>
                  <a:sym typeface="Verdana"/>
                </a:rPr>
                <a:t>Traffic not Local</a:t>
              </a:r>
              <a:endParaRPr b="1" sz="1100">
                <a:solidFill>
                  <a:srgbClr val="F26738"/>
                </a:solidFill>
                <a:latin typeface="Verdana"/>
                <a:ea typeface="Verdana"/>
                <a:cs typeface="Verdana"/>
                <a:sym typeface="Verdana"/>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5"/>
        </a:solidFill>
      </p:bgPr>
    </p:bg>
    <p:spTree>
      <p:nvGrpSpPr>
        <p:cNvPr id="506" name="Shape 506"/>
        <p:cNvGrpSpPr/>
        <p:nvPr/>
      </p:nvGrpSpPr>
      <p:grpSpPr>
        <a:xfrm>
          <a:off x="0" y="0"/>
          <a:ext cx="0" cy="0"/>
          <a:chOff x="0" y="0"/>
          <a:chExt cx="0" cy="0"/>
        </a:xfrm>
      </p:grpSpPr>
      <p:sp>
        <p:nvSpPr>
          <p:cNvPr id="507" name="Google Shape;507;p43"/>
          <p:cNvSpPr txBox="1"/>
          <p:nvPr>
            <p:ph idx="12" type="sldNum"/>
          </p:nvPr>
        </p:nvSpPr>
        <p:spPr>
          <a:xfrm>
            <a:off x="8326797" y="4751140"/>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GB"/>
              <a:t>‹#›</a:t>
            </a:fld>
            <a:endParaRPr sz="800"/>
          </a:p>
        </p:txBody>
      </p:sp>
      <p:sp>
        <p:nvSpPr>
          <p:cNvPr id="508" name="Google Shape;508;p43"/>
          <p:cNvSpPr txBox="1"/>
          <p:nvPr>
            <p:ph type="title"/>
          </p:nvPr>
        </p:nvSpPr>
        <p:spPr>
          <a:xfrm>
            <a:off x="311700" y="219600"/>
            <a:ext cx="7703700" cy="27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Per Country Recommendations: Yemen</a:t>
            </a:r>
            <a:endParaRPr/>
          </a:p>
        </p:txBody>
      </p:sp>
      <p:sp>
        <p:nvSpPr>
          <p:cNvPr id="509" name="Google Shape;509;p43"/>
          <p:cNvSpPr txBox="1"/>
          <p:nvPr/>
        </p:nvSpPr>
        <p:spPr>
          <a:xfrm>
            <a:off x="311700" y="1436727"/>
            <a:ext cx="2556900" cy="2596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lang="en-GB" sz="1100">
                <a:solidFill>
                  <a:srgbClr val="224287"/>
                </a:solidFill>
                <a:latin typeface="Verdana"/>
                <a:ea typeface="Verdana"/>
                <a:cs typeface="Verdana"/>
                <a:sym typeface="Verdana"/>
              </a:rPr>
              <a:t>We wa</a:t>
            </a:r>
            <a:r>
              <a:rPr lang="en-GB" sz="1100">
                <a:solidFill>
                  <a:srgbClr val="224287"/>
                </a:solidFill>
                <a:latin typeface="Verdana"/>
                <a:ea typeface="Verdana"/>
                <a:cs typeface="Verdana"/>
                <a:sym typeface="Verdana"/>
              </a:rPr>
              <a:t>nt to distribute probes to:</a:t>
            </a:r>
            <a:endParaRPr sz="1100">
              <a:solidFill>
                <a:srgbClr val="224287"/>
              </a:solidFill>
              <a:latin typeface="Verdana"/>
              <a:ea typeface="Verdana"/>
              <a:cs typeface="Verdana"/>
              <a:sym typeface="Verdana"/>
            </a:endParaRPr>
          </a:p>
          <a:p>
            <a:pPr indent="-298450" lvl="0" marL="457200" rtl="0" algn="l">
              <a:lnSpc>
                <a:spcPct val="115000"/>
              </a:lnSpc>
              <a:spcBef>
                <a:spcPts val="0"/>
              </a:spcBef>
              <a:spcAft>
                <a:spcPts val="0"/>
              </a:spcAft>
              <a:buClr>
                <a:srgbClr val="224287"/>
              </a:buClr>
              <a:buSzPts val="1100"/>
              <a:buFont typeface="Verdana"/>
              <a:buChar char="●"/>
            </a:pPr>
            <a:r>
              <a:rPr lang="en-GB" sz="1100">
                <a:solidFill>
                  <a:srgbClr val="224287"/>
                </a:solidFill>
                <a:latin typeface="Verdana"/>
                <a:ea typeface="Verdana"/>
                <a:cs typeface="Verdana"/>
                <a:sym typeface="Verdana"/>
              </a:rPr>
              <a:t>30873 PTC-YemenNet</a:t>
            </a:r>
            <a:endParaRPr sz="1100">
              <a:solidFill>
                <a:srgbClr val="224287"/>
              </a:solidFill>
              <a:latin typeface="Verdana"/>
              <a:ea typeface="Verdana"/>
              <a:cs typeface="Verdana"/>
              <a:sym typeface="Verdana"/>
            </a:endParaRPr>
          </a:p>
          <a:p>
            <a:pPr indent="-298450" lvl="0" marL="457200" rtl="0" algn="l">
              <a:lnSpc>
                <a:spcPct val="115000"/>
              </a:lnSpc>
              <a:spcBef>
                <a:spcPts val="0"/>
              </a:spcBef>
              <a:spcAft>
                <a:spcPts val="0"/>
              </a:spcAft>
              <a:buClr>
                <a:srgbClr val="224287"/>
              </a:buClr>
              <a:buSzPts val="1100"/>
              <a:buFont typeface="Verdana"/>
              <a:buChar char="●"/>
            </a:pPr>
            <a:r>
              <a:rPr lang="en-GB" sz="1100">
                <a:solidFill>
                  <a:srgbClr val="224287"/>
                </a:solidFill>
                <a:latin typeface="Verdana"/>
                <a:ea typeface="Verdana"/>
                <a:cs typeface="Verdana"/>
                <a:sym typeface="Verdana"/>
              </a:rPr>
              <a:t>204317 Adennet</a:t>
            </a:r>
            <a:endParaRPr sz="1100">
              <a:solidFill>
                <a:srgbClr val="224287"/>
              </a:solidFill>
              <a:latin typeface="Verdana"/>
              <a:ea typeface="Verdana"/>
              <a:cs typeface="Verdana"/>
              <a:sym typeface="Verdana"/>
            </a:endParaRPr>
          </a:p>
          <a:p>
            <a:pPr indent="-298450" lvl="0" marL="457200" rtl="0" algn="l">
              <a:lnSpc>
                <a:spcPct val="115000"/>
              </a:lnSpc>
              <a:spcBef>
                <a:spcPts val="0"/>
              </a:spcBef>
              <a:spcAft>
                <a:spcPts val="0"/>
              </a:spcAft>
              <a:buClr>
                <a:srgbClr val="224287"/>
              </a:buClr>
              <a:buSzPts val="1100"/>
              <a:buFont typeface="Verdana"/>
              <a:buChar char="●"/>
            </a:pPr>
            <a:r>
              <a:rPr lang="en-GB" sz="1100">
                <a:solidFill>
                  <a:srgbClr val="224287"/>
                </a:solidFill>
                <a:latin typeface="Verdana"/>
                <a:ea typeface="Verdana"/>
                <a:cs typeface="Verdana"/>
                <a:sym typeface="Verdana"/>
              </a:rPr>
              <a:t>14593 SpaceX-Starlink</a:t>
            </a:r>
            <a:endParaRPr sz="1100">
              <a:solidFill>
                <a:srgbClr val="224287"/>
              </a:solidFill>
              <a:latin typeface="Verdana"/>
              <a:ea typeface="Verdana"/>
              <a:cs typeface="Verdana"/>
              <a:sym typeface="Verdana"/>
            </a:endParaRPr>
          </a:p>
          <a:p>
            <a:pPr indent="0" lvl="0" marL="0" rtl="0" algn="l">
              <a:lnSpc>
                <a:spcPct val="115000"/>
              </a:lnSpc>
              <a:spcBef>
                <a:spcPts val="0"/>
              </a:spcBef>
              <a:spcAft>
                <a:spcPts val="0"/>
              </a:spcAft>
              <a:buNone/>
            </a:pPr>
            <a:r>
              <a:t/>
            </a:r>
            <a:endParaRPr sz="1100">
              <a:solidFill>
                <a:srgbClr val="224287"/>
              </a:solidFill>
              <a:latin typeface="Verdana"/>
              <a:ea typeface="Verdana"/>
              <a:cs typeface="Verdana"/>
              <a:sym typeface="Verdana"/>
            </a:endParaRPr>
          </a:p>
          <a:p>
            <a:pPr indent="0" lvl="0" marL="0" marR="0" rtl="0" algn="l">
              <a:lnSpc>
                <a:spcPct val="100000"/>
              </a:lnSpc>
              <a:spcBef>
                <a:spcPts val="0"/>
              </a:spcBef>
              <a:spcAft>
                <a:spcPts val="0"/>
              </a:spcAft>
              <a:buNone/>
            </a:pPr>
            <a:r>
              <a:rPr lang="en-GB" sz="1100">
                <a:solidFill>
                  <a:srgbClr val="224287"/>
                </a:solidFill>
                <a:latin typeface="Verdana"/>
                <a:ea typeface="Verdana"/>
                <a:cs typeface="Verdana"/>
                <a:sym typeface="Verdana"/>
              </a:rPr>
              <a:t>Where? </a:t>
            </a:r>
            <a:endParaRPr sz="1100">
              <a:solidFill>
                <a:srgbClr val="224287"/>
              </a:solidFill>
              <a:latin typeface="Verdana"/>
              <a:ea typeface="Verdana"/>
              <a:cs typeface="Verdana"/>
              <a:sym typeface="Verdana"/>
            </a:endParaRPr>
          </a:p>
          <a:p>
            <a:pPr indent="-298450" lvl="0" marL="457200" marR="0" rtl="0" algn="l">
              <a:lnSpc>
                <a:spcPct val="100000"/>
              </a:lnSpc>
              <a:spcBef>
                <a:spcPts val="0"/>
              </a:spcBef>
              <a:spcAft>
                <a:spcPts val="0"/>
              </a:spcAft>
              <a:buClr>
                <a:srgbClr val="224287"/>
              </a:buClr>
              <a:buSzPts val="1100"/>
              <a:buFont typeface="Verdana"/>
              <a:buChar char="●"/>
            </a:pPr>
            <a:r>
              <a:rPr lang="en-GB" sz="1100">
                <a:solidFill>
                  <a:srgbClr val="224287"/>
                </a:solidFill>
                <a:latin typeface="Verdana"/>
                <a:ea typeface="Verdana"/>
                <a:cs typeface="Verdana"/>
                <a:sym typeface="Verdana"/>
              </a:rPr>
              <a:t>End user network</a:t>
            </a:r>
            <a:endParaRPr sz="1100">
              <a:solidFill>
                <a:srgbClr val="224287"/>
              </a:solidFill>
              <a:latin typeface="Verdana"/>
              <a:ea typeface="Verdana"/>
              <a:cs typeface="Verdana"/>
              <a:sym typeface="Verdana"/>
            </a:endParaRPr>
          </a:p>
          <a:p>
            <a:pPr indent="-298450" lvl="0" marL="457200" marR="0" rtl="0" algn="l">
              <a:lnSpc>
                <a:spcPct val="100000"/>
              </a:lnSpc>
              <a:spcBef>
                <a:spcPts val="0"/>
              </a:spcBef>
              <a:spcAft>
                <a:spcPts val="0"/>
              </a:spcAft>
              <a:buClr>
                <a:srgbClr val="224287"/>
              </a:buClr>
              <a:buSzPts val="1100"/>
              <a:buFont typeface="Verdana"/>
              <a:buChar char="●"/>
            </a:pPr>
            <a:r>
              <a:rPr lang="en-GB" sz="1100">
                <a:solidFill>
                  <a:srgbClr val="224287"/>
                </a:solidFill>
                <a:latin typeface="Verdana"/>
                <a:ea typeface="Verdana"/>
                <a:cs typeface="Verdana"/>
                <a:sym typeface="Verdana"/>
              </a:rPr>
              <a:t>Core network</a:t>
            </a:r>
            <a:endParaRPr sz="1100">
              <a:solidFill>
                <a:srgbClr val="224287"/>
              </a:solidFill>
              <a:latin typeface="Verdana"/>
              <a:ea typeface="Verdana"/>
              <a:cs typeface="Verdana"/>
              <a:sym typeface="Verdana"/>
            </a:endParaRPr>
          </a:p>
          <a:p>
            <a:pPr indent="-298450" lvl="0" marL="457200" marR="0" rtl="0" algn="l">
              <a:lnSpc>
                <a:spcPct val="100000"/>
              </a:lnSpc>
              <a:spcBef>
                <a:spcPts val="0"/>
              </a:spcBef>
              <a:spcAft>
                <a:spcPts val="0"/>
              </a:spcAft>
              <a:buClr>
                <a:srgbClr val="224287"/>
              </a:buClr>
              <a:buSzPts val="1100"/>
              <a:buFont typeface="Verdana"/>
              <a:buChar char="●"/>
            </a:pPr>
            <a:r>
              <a:rPr lang="en-GB" sz="1100">
                <a:solidFill>
                  <a:srgbClr val="224287"/>
                </a:solidFill>
                <a:latin typeface="Verdana"/>
                <a:ea typeface="Verdana"/>
                <a:cs typeface="Verdana"/>
                <a:sym typeface="Verdana"/>
              </a:rPr>
              <a:t>IXPs</a:t>
            </a:r>
            <a:endParaRPr sz="1100">
              <a:solidFill>
                <a:srgbClr val="224287"/>
              </a:solidFill>
              <a:latin typeface="Verdana"/>
              <a:ea typeface="Verdana"/>
              <a:cs typeface="Verdana"/>
              <a:sym typeface="Verdana"/>
            </a:endParaRPr>
          </a:p>
          <a:p>
            <a:pPr indent="0" lvl="0" marL="0" marR="0" rtl="0" algn="l">
              <a:lnSpc>
                <a:spcPct val="100000"/>
              </a:lnSpc>
              <a:spcBef>
                <a:spcPts val="0"/>
              </a:spcBef>
              <a:spcAft>
                <a:spcPts val="0"/>
              </a:spcAft>
              <a:buNone/>
            </a:pPr>
            <a:r>
              <a:t/>
            </a:r>
            <a:endParaRPr sz="1100">
              <a:solidFill>
                <a:srgbClr val="224287"/>
              </a:solidFill>
              <a:latin typeface="Verdana"/>
              <a:ea typeface="Verdana"/>
              <a:cs typeface="Verdana"/>
              <a:sym typeface="Verdana"/>
            </a:endParaRPr>
          </a:p>
        </p:txBody>
      </p:sp>
      <p:sp>
        <p:nvSpPr>
          <p:cNvPr id="510" name="Google Shape;510;p43"/>
          <p:cNvSpPr txBox="1"/>
          <p:nvPr/>
        </p:nvSpPr>
        <p:spPr>
          <a:xfrm>
            <a:off x="461947" y="1080011"/>
            <a:ext cx="2080200" cy="2154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None/>
            </a:pPr>
            <a:r>
              <a:rPr b="1" lang="en-GB">
                <a:solidFill>
                  <a:srgbClr val="F26738"/>
                </a:solidFill>
                <a:latin typeface="Verdana"/>
                <a:ea typeface="Verdana"/>
                <a:cs typeface="Verdana"/>
                <a:sym typeface="Verdana"/>
              </a:rPr>
              <a:t>RIPE Atlas</a:t>
            </a:r>
            <a:endParaRPr b="1" sz="100">
              <a:solidFill>
                <a:srgbClr val="F26738"/>
              </a:solidFill>
              <a:latin typeface="Verdana"/>
              <a:ea typeface="Verdana"/>
              <a:cs typeface="Verdana"/>
              <a:sym typeface="Verdana"/>
            </a:endParaRPr>
          </a:p>
        </p:txBody>
      </p:sp>
      <p:sp>
        <p:nvSpPr>
          <p:cNvPr id="511" name="Google Shape;511;p43"/>
          <p:cNvSpPr txBox="1"/>
          <p:nvPr/>
        </p:nvSpPr>
        <p:spPr>
          <a:xfrm>
            <a:off x="3133050" y="1436726"/>
            <a:ext cx="2556900" cy="2561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lang="en-GB" sz="1100">
                <a:solidFill>
                  <a:srgbClr val="25316A"/>
                </a:solidFill>
                <a:latin typeface="Verdana"/>
                <a:ea typeface="Verdana"/>
                <a:cs typeface="Verdana"/>
                <a:sym typeface="Verdana"/>
              </a:rPr>
              <a:t> Host</a:t>
            </a:r>
            <a:r>
              <a:rPr lang="en-GB" sz="1100">
                <a:solidFill>
                  <a:srgbClr val="224287"/>
                </a:solidFill>
                <a:latin typeface="Verdana"/>
                <a:ea typeface="Verdana"/>
                <a:cs typeface="Verdana"/>
                <a:sym typeface="Verdana"/>
              </a:rPr>
              <a:t> AuthDNS in: </a:t>
            </a:r>
            <a:endParaRPr sz="1100">
              <a:solidFill>
                <a:srgbClr val="224287"/>
              </a:solidFill>
              <a:latin typeface="Verdana"/>
              <a:ea typeface="Verdana"/>
              <a:cs typeface="Verdana"/>
              <a:sym typeface="Verdana"/>
            </a:endParaRPr>
          </a:p>
          <a:p>
            <a:pPr indent="-298450" lvl="0" marL="457200" marR="0" rtl="0" algn="l">
              <a:lnSpc>
                <a:spcPct val="100000"/>
              </a:lnSpc>
              <a:spcBef>
                <a:spcPts val="0"/>
              </a:spcBef>
              <a:spcAft>
                <a:spcPts val="0"/>
              </a:spcAft>
              <a:buClr>
                <a:srgbClr val="224287"/>
              </a:buClr>
              <a:buSzPts val="1100"/>
              <a:buFont typeface="Verdana"/>
              <a:buChar char="-"/>
            </a:pPr>
            <a:r>
              <a:rPr lang="en-GB" sz="1100">
                <a:solidFill>
                  <a:srgbClr val="224287"/>
                </a:solidFill>
                <a:latin typeface="Verdana"/>
                <a:ea typeface="Verdana"/>
                <a:cs typeface="Verdana"/>
                <a:sym typeface="Verdana"/>
              </a:rPr>
              <a:t>IXP</a:t>
            </a:r>
            <a:endParaRPr sz="1100">
              <a:solidFill>
                <a:srgbClr val="224287"/>
              </a:solidFill>
              <a:latin typeface="Verdana"/>
              <a:ea typeface="Verdana"/>
              <a:cs typeface="Verdana"/>
              <a:sym typeface="Verdana"/>
            </a:endParaRPr>
          </a:p>
          <a:p>
            <a:pPr indent="-298450" lvl="0" marL="457200" rtl="0" algn="l">
              <a:lnSpc>
                <a:spcPct val="115000"/>
              </a:lnSpc>
              <a:spcBef>
                <a:spcPts val="0"/>
              </a:spcBef>
              <a:spcAft>
                <a:spcPts val="0"/>
              </a:spcAft>
              <a:buClr>
                <a:srgbClr val="224287"/>
              </a:buClr>
              <a:buSzPts val="1100"/>
              <a:buFont typeface="Verdana"/>
              <a:buChar char="-"/>
            </a:pPr>
            <a:r>
              <a:rPr lang="en-GB" sz="1100">
                <a:solidFill>
                  <a:srgbClr val="224287"/>
                </a:solidFill>
                <a:latin typeface="Verdana"/>
                <a:ea typeface="Verdana"/>
                <a:cs typeface="Verdana"/>
                <a:sym typeface="Verdana"/>
              </a:rPr>
              <a:t>30873 PTC-YemenNet</a:t>
            </a:r>
            <a:endParaRPr sz="1100">
              <a:solidFill>
                <a:srgbClr val="224287"/>
              </a:solidFill>
              <a:latin typeface="Verdana"/>
              <a:ea typeface="Verdana"/>
              <a:cs typeface="Verdana"/>
              <a:sym typeface="Verdana"/>
            </a:endParaRPr>
          </a:p>
          <a:p>
            <a:pPr indent="-298450" lvl="0" marL="457200" rtl="0" algn="l">
              <a:lnSpc>
                <a:spcPct val="115000"/>
              </a:lnSpc>
              <a:spcBef>
                <a:spcPts val="0"/>
              </a:spcBef>
              <a:spcAft>
                <a:spcPts val="0"/>
              </a:spcAft>
              <a:buClr>
                <a:srgbClr val="224287"/>
              </a:buClr>
              <a:buSzPts val="1100"/>
              <a:buFont typeface="Verdana"/>
              <a:buChar char="-"/>
            </a:pPr>
            <a:r>
              <a:rPr lang="en-GB" sz="1100">
                <a:solidFill>
                  <a:srgbClr val="224287"/>
                </a:solidFill>
                <a:latin typeface="Verdana"/>
                <a:ea typeface="Verdana"/>
                <a:cs typeface="Verdana"/>
                <a:sym typeface="Verdana"/>
              </a:rPr>
              <a:t>204317 Adennet</a:t>
            </a:r>
            <a:endParaRPr sz="1100">
              <a:solidFill>
                <a:srgbClr val="224287"/>
              </a:solidFill>
              <a:latin typeface="Verdana"/>
              <a:ea typeface="Verdana"/>
              <a:cs typeface="Verdana"/>
              <a:sym typeface="Verdana"/>
            </a:endParaRPr>
          </a:p>
          <a:p>
            <a:pPr indent="0" lvl="0" marL="0" rtl="0" algn="l">
              <a:lnSpc>
                <a:spcPct val="115000"/>
              </a:lnSpc>
              <a:spcBef>
                <a:spcPts val="0"/>
              </a:spcBef>
              <a:spcAft>
                <a:spcPts val="0"/>
              </a:spcAft>
              <a:buNone/>
            </a:pPr>
            <a:r>
              <a:t/>
            </a:r>
            <a:endParaRPr sz="1100">
              <a:solidFill>
                <a:srgbClr val="224287"/>
              </a:solidFill>
              <a:latin typeface="Verdana"/>
              <a:ea typeface="Verdana"/>
              <a:cs typeface="Verdana"/>
              <a:sym typeface="Verdana"/>
            </a:endParaRPr>
          </a:p>
          <a:p>
            <a:pPr indent="0" lvl="0" marL="0" rtl="0" algn="l">
              <a:spcBef>
                <a:spcPts val="0"/>
              </a:spcBef>
              <a:spcAft>
                <a:spcPts val="0"/>
              </a:spcAft>
              <a:buNone/>
            </a:pPr>
            <a:r>
              <a:rPr lang="en-GB" sz="1100">
                <a:solidFill>
                  <a:srgbClr val="25316A"/>
                </a:solidFill>
                <a:latin typeface="Verdana"/>
                <a:ea typeface="Verdana"/>
                <a:cs typeface="Verdana"/>
                <a:sym typeface="Verdana"/>
              </a:rPr>
              <a:t>Peer with RIS</a:t>
            </a:r>
            <a:r>
              <a:rPr lang="en-GB" sz="1100">
                <a:solidFill>
                  <a:srgbClr val="224287"/>
                </a:solidFill>
                <a:latin typeface="Verdana"/>
                <a:ea typeface="Verdana"/>
                <a:cs typeface="Verdana"/>
                <a:sym typeface="Verdana"/>
              </a:rPr>
              <a:t>: </a:t>
            </a:r>
            <a:endParaRPr sz="1100">
              <a:solidFill>
                <a:srgbClr val="224287"/>
              </a:solidFill>
              <a:latin typeface="Verdana"/>
              <a:ea typeface="Verdana"/>
              <a:cs typeface="Verdana"/>
              <a:sym typeface="Verdana"/>
            </a:endParaRPr>
          </a:p>
          <a:p>
            <a:pPr indent="-298450" lvl="0" marL="457200" rtl="0" algn="l">
              <a:lnSpc>
                <a:spcPct val="115000"/>
              </a:lnSpc>
              <a:spcBef>
                <a:spcPts val="0"/>
              </a:spcBef>
              <a:spcAft>
                <a:spcPts val="0"/>
              </a:spcAft>
              <a:buClr>
                <a:srgbClr val="224287"/>
              </a:buClr>
              <a:buSzPts val="1100"/>
              <a:buFont typeface="Verdana"/>
              <a:buChar char="-"/>
            </a:pPr>
            <a:r>
              <a:rPr lang="en-GB" sz="1100">
                <a:solidFill>
                  <a:srgbClr val="224287"/>
                </a:solidFill>
                <a:latin typeface="Verdana"/>
                <a:ea typeface="Verdana"/>
                <a:cs typeface="Verdana"/>
                <a:sym typeface="Verdana"/>
              </a:rPr>
              <a:t>30873 PTC-YemenNet</a:t>
            </a:r>
            <a:endParaRPr sz="1100">
              <a:solidFill>
                <a:srgbClr val="224287"/>
              </a:solidFill>
              <a:latin typeface="Verdana"/>
              <a:ea typeface="Verdana"/>
              <a:cs typeface="Verdana"/>
              <a:sym typeface="Verdana"/>
            </a:endParaRPr>
          </a:p>
          <a:p>
            <a:pPr indent="0" lvl="0" marL="457200" rtl="0" algn="l">
              <a:lnSpc>
                <a:spcPct val="115000"/>
              </a:lnSpc>
              <a:spcBef>
                <a:spcPts val="0"/>
              </a:spcBef>
              <a:spcAft>
                <a:spcPts val="0"/>
              </a:spcAft>
              <a:buNone/>
            </a:pPr>
            <a:r>
              <a:t/>
            </a:r>
            <a:endParaRPr sz="1100">
              <a:solidFill>
                <a:srgbClr val="224287"/>
              </a:solidFill>
              <a:latin typeface="Verdana"/>
              <a:ea typeface="Verdana"/>
              <a:cs typeface="Verdana"/>
              <a:sym typeface="Verdana"/>
            </a:endParaRPr>
          </a:p>
        </p:txBody>
      </p:sp>
      <p:sp>
        <p:nvSpPr>
          <p:cNvPr id="512" name="Google Shape;512;p43"/>
          <p:cNvSpPr txBox="1"/>
          <p:nvPr/>
        </p:nvSpPr>
        <p:spPr>
          <a:xfrm>
            <a:off x="5954375" y="1436709"/>
            <a:ext cx="2556900" cy="1571100"/>
          </a:xfrm>
          <a:prstGeom prst="rect">
            <a:avLst/>
          </a:prstGeom>
          <a:noFill/>
          <a:ln>
            <a:noFill/>
          </a:ln>
        </p:spPr>
        <p:txBody>
          <a:bodyPr anchorCtr="0" anchor="t" bIns="0" lIns="0" spcFirstLastPara="1" rIns="0" wrap="square" tIns="0">
            <a:noAutofit/>
          </a:bodyPr>
          <a:lstStyle/>
          <a:p>
            <a:pPr indent="-145450" lvl="1" marL="144000" marR="0" rtl="0" algn="l">
              <a:lnSpc>
                <a:spcPct val="100000"/>
              </a:lnSpc>
              <a:spcBef>
                <a:spcPts val="0"/>
              </a:spcBef>
              <a:spcAft>
                <a:spcPts val="0"/>
              </a:spcAft>
              <a:buClr>
                <a:srgbClr val="224287"/>
              </a:buClr>
              <a:buSzPts val="1100"/>
              <a:buFont typeface="Verdana"/>
              <a:buChar char="●"/>
            </a:pPr>
            <a:r>
              <a:rPr lang="en-GB" sz="1100">
                <a:solidFill>
                  <a:srgbClr val="224287"/>
                </a:solidFill>
                <a:latin typeface="Verdana"/>
                <a:ea typeface="Verdana"/>
                <a:cs typeface="Verdana"/>
                <a:sym typeface="Verdana"/>
              </a:rPr>
              <a:t>There’s no RIPE Atlas connected in Yemen</a:t>
            </a:r>
            <a:r>
              <a:rPr lang="en-GB" sz="1100">
                <a:solidFill>
                  <a:srgbClr val="224287"/>
                </a:solidFill>
                <a:latin typeface="Verdana"/>
                <a:ea typeface="Verdana"/>
                <a:cs typeface="Verdana"/>
                <a:sym typeface="Verdana"/>
              </a:rPr>
              <a:t> local support is needed to help getting probes connected</a:t>
            </a:r>
            <a:endParaRPr sz="1100">
              <a:solidFill>
                <a:srgbClr val="224287"/>
              </a:solidFill>
              <a:latin typeface="Verdana"/>
              <a:ea typeface="Verdana"/>
              <a:cs typeface="Verdana"/>
              <a:sym typeface="Verdana"/>
            </a:endParaRPr>
          </a:p>
          <a:p>
            <a:pPr indent="0" lvl="0" marL="0" marR="0" rtl="0" algn="l">
              <a:lnSpc>
                <a:spcPct val="100000"/>
              </a:lnSpc>
              <a:spcBef>
                <a:spcPts val="0"/>
              </a:spcBef>
              <a:spcAft>
                <a:spcPts val="0"/>
              </a:spcAft>
              <a:buNone/>
            </a:pPr>
            <a:r>
              <a:t/>
            </a:r>
            <a:endParaRPr sz="1100">
              <a:solidFill>
                <a:srgbClr val="224287"/>
              </a:solidFill>
              <a:latin typeface="Verdana"/>
              <a:ea typeface="Verdana"/>
              <a:cs typeface="Verdana"/>
              <a:sym typeface="Verdana"/>
            </a:endParaRPr>
          </a:p>
          <a:p>
            <a:pPr indent="0" lvl="0" marL="0" marR="0" rtl="0" algn="l">
              <a:lnSpc>
                <a:spcPct val="100000"/>
              </a:lnSpc>
              <a:spcBef>
                <a:spcPts val="0"/>
              </a:spcBef>
              <a:spcAft>
                <a:spcPts val="0"/>
              </a:spcAft>
              <a:buNone/>
            </a:pPr>
            <a:r>
              <a:t/>
            </a:r>
            <a:endParaRPr sz="1100">
              <a:solidFill>
                <a:srgbClr val="224287"/>
              </a:solidFill>
              <a:latin typeface="Verdana"/>
              <a:ea typeface="Verdana"/>
              <a:cs typeface="Verdana"/>
              <a:sym typeface="Verdana"/>
            </a:endParaRPr>
          </a:p>
        </p:txBody>
      </p:sp>
      <p:sp>
        <p:nvSpPr>
          <p:cNvPr id="513" name="Google Shape;513;p43"/>
          <p:cNvSpPr txBox="1"/>
          <p:nvPr/>
        </p:nvSpPr>
        <p:spPr>
          <a:xfrm>
            <a:off x="3295297" y="1080011"/>
            <a:ext cx="2080200" cy="2154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None/>
            </a:pPr>
            <a:r>
              <a:rPr b="1" lang="en-GB">
                <a:solidFill>
                  <a:srgbClr val="F26738"/>
                </a:solidFill>
                <a:latin typeface="Verdana"/>
                <a:ea typeface="Verdana"/>
                <a:cs typeface="Verdana"/>
                <a:sym typeface="Verdana"/>
              </a:rPr>
              <a:t>RIS &amp; </a:t>
            </a:r>
            <a:r>
              <a:rPr b="1" lang="en-GB">
                <a:solidFill>
                  <a:srgbClr val="F26738"/>
                </a:solidFill>
                <a:latin typeface="Verdana"/>
                <a:ea typeface="Verdana"/>
                <a:cs typeface="Verdana"/>
                <a:sym typeface="Verdana"/>
              </a:rPr>
              <a:t>AuthDNS</a:t>
            </a:r>
            <a:endParaRPr b="1" sz="100">
              <a:solidFill>
                <a:srgbClr val="F26738"/>
              </a:solidFill>
              <a:latin typeface="Verdana"/>
              <a:ea typeface="Verdana"/>
              <a:cs typeface="Verdana"/>
              <a:sym typeface="Verdana"/>
            </a:endParaRPr>
          </a:p>
        </p:txBody>
      </p:sp>
      <p:sp>
        <p:nvSpPr>
          <p:cNvPr id="514" name="Google Shape;514;p43"/>
          <p:cNvSpPr txBox="1"/>
          <p:nvPr/>
        </p:nvSpPr>
        <p:spPr>
          <a:xfrm>
            <a:off x="6128647" y="1080011"/>
            <a:ext cx="2080200" cy="2154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None/>
            </a:pPr>
            <a:r>
              <a:rPr b="1" lang="en-GB">
                <a:solidFill>
                  <a:srgbClr val="F26738"/>
                </a:solidFill>
                <a:latin typeface="Verdana"/>
                <a:ea typeface="Verdana"/>
                <a:cs typeface="Verdana"/>
                <a:sym typeface="Verdana"/>
              </a:rPr>
              <a:t>Network Operator</a:t>
            </a:r>
            <a:endParaRPr b="1" sz="100">
              <a:solidFill>
                <a:srgbClr val="F26738"/>
              </a:solidFill>
              <a:latin typeface="Verdana"/>
              <a:ea typeface="Verdana"/>
              <a:cs typeface="Verdana"/>
              <a:sym typeface="Verdana"/>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5"/>
        </a:solidFill>
      </p:bgPr>
    </p:bg>
    <p:spTree>
      <p:nvGrpSpPr>
        <p:cNvPr id="518" name="Shape 518"/>
        <p:cNvGrpSpPr/>
        <p:nvPr/>
      </p:nvGrpSpPr>
      <p:grpSpPr>
        <a:xfrm>
          <a:off x="0" y="0"/>
          <a:ext cx="0" cy="0"/>
          <a:chOff x="0" y="0"/>
          <a:chExt cx="0" cy="0"/>
        </a:xfrm>
      </p:grpSpPr>
      <p:sp>
        <p:nvSpPr>
          <p:cNvPr id="519" name="Google Shape;519;p44"/>
          <p:cNvSpPr txBox="1"/>
          <p:nvPr>
            <p:ph idx="12" type="sldNum"/>
          </p:nvPr>
        </p:nvSpPr>
        <p:spPr>
          <a:xfrm>
            <a:off x="8326797" y="4751140"/>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GB"/>
              <a:t>‹#›</a:t>
            </a:fld>
            <a:endParaRPr sz="800"/>
          </a:p>
        </p:txBody>
      </p:sp>
      <p:sp>
        <p:nvSpPr>
          <p:cNvPr id="520" name="Google Shape;520;p44"/>
          <p:cNvSpPr txBox="1"/>
          <p:nvPr>
            <p:ph type="title"/>
          </p:nvPr>
        </p:nvSpPr>
        <p:spPr>
          <a:xfrm>
            <a:off x="311700" y="219600"/>
            <a:ext cx="7703700" cy="27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Per Country Recommendations: Syria</a:t>
            </a:r>
            <a:endParaRPr/>
          </a:p>
        </p:txBody>
      </p:sp>
      <p:sp>
        <p:nvSpPr>
          <p:cNvPr id="521" name="Google Shape;521;p44"/>
          <p:cNvSpPr txBox="1"/>
          <p:nvPr/>
        </p:nvSpPr>
        <p:spPr>
          <a:xfrm>
            <a:off x="311700" y="1436727"/>
            <a:ext cx="2556900" cy="2596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lang="en-GB" sz="1100">
                <a:solidFill>
                  <a:srgbClr val="224287"/>
                </a:solidFill>
                <a:latin typeface="Verdana"/>
                <a:ea typeface="Verdana"/>
                <a:cs typeface="Verdana"/>
                <a:sym typeface="Verdana"/>
              </a:rPr>
              <a:t>We want to distribute probes to:</a:t>
            </a:r>
            <a:endParaRPr sz="1100">
              <a:solidFill>
                <a:srgbClr val="224287"/>
              </a:solidFill>
              <a:latin typeface="Verdana"/>
              <a:ea typeface="Verdana"/>
              <a:cs typeface="Verdana"/>
              <a:sym typeface="Verdana"/>
            </a:endParaRPr>
          </a:p>
          <a:p>
            <a:pPr indent="-298450" lvl="0" marL="457200" rtl="0" algn="l">
              <a:lnSpc>
                <a:spcPct val="115000"/>
              </a:lnSpc>
              <a:spcBef>
                <a:spcPts val="0"/>
              </a:spcBef>
              <a:spcAft>
                <a:spcPts val="0"/>
              </a:spcAft>
              <a:buClr>
                <a:srgbClr val="224287"/>
              </a:buClr>
              <a:buSzPts val="1100"/>
              <a:buFont typeface="Verdana"/>
              <a:buChar char="●"/>
            </a:pPr>
            <a:r>
              <a:rPr lang="en-GB" sz="1100">
                <a:solidFill>
                  <a:srgbClr val="224287"/>
                </a:solidFill>
                <a:latin typeface="Verdana"/>
                <a:ea typeface="Verdana"/>
                <a:cs typeface="Verdana"/>
                <a:sym typeface="Verdana"/>
              </a:rPr>
              <a:t>29256 - INT-PDN-STE-AS</a:t>
            </a:r>
            <a:endParaRPr sz="1100">
              <a:solidFill>
                <a:srgbClr val="224287"/>
              </a:solidFill>
              <a:latin typeface="Verdana"/>
              <a:ea typeface="Verdana"/>
              <a:cs typeface="Verdana"/>
              <a:sym typeface="Verdana"/>
            </a:endParaRPr>
          </a:p>
          <a:p>
            <a:pPr indent="0" lvl="0" marL="0" rtl="0" algn="l">
              <a:lnSpc>
                <a:spcPct val="115000"/>
              </a:lnSpc>
              <a:spcBef>
                <a:spcPts val="0"/>
              </a:spcBef>
              <a:spcAft>
                <a:spcPts val="0"/>
              </a:spcAft>
              <a:buNone/>
            </a:pPr>
            <a:r>
              <a:t/>
            </a:r>
            <a:endParaRPr sz="1100">
              <a:solidFill>
                <a:srgbClr val="224287"/>
              </a:solidFill>
              <a:latin typeface="Verdana"/>
              <a:ea typeface="Verdana"/>
              <a:cs typeface="Verdana"/>
              <a:sym typeface="Verdana"/>
            </a:endParaRPr>
          </a:p>
          <a:p>
            <a:pPr indent="0" lvl="0" marL="0" marR="0" rtl="0" algn="l">
              <a:lnSpc>
                <a:spcPct val="100000"/>
              </a:lnSpc>
              <a:spcBef>
                <a:spcPts val="0"/>
              </a:spcBef>
              <a:spcAft>
                <a:spcPts val="0"/>
              </a:spcAft>
              <a:buNone/>
            </a:pPr>
            <a:r>
              <a:rPr lang="en-GB" sz="1100">
                <a:solidFill>
                  <a:srgbClr val="224287"/>
                </a:solidFill>
                <a:latin typeface="Verdana"/>
                <a:ea typeface="Verdana"/>
                <a:cs typeface="Verdana"/>
                <a:sym typeface="Verdana"/>
              </a:rPr>
              <a:t>Where? </a:t>
            </a:r>
            <a:endParaRPr sz="1100">
              <a:solidFill>
                <a:srgbClr val="224287"/>
              </a:solidFill>
              <a:latin typeface="Verdana"/>
              <a:ea typeface="Verdana"/>
              <a:cs typeface="Verdana"/>
              <a:sym typeface="Verdana"/>
            </a:endParaRPr>
          </a:p>
          <a:p>
            <a:pPr indent="-298450" lvl="0" marL="457200" marR="0" rtl="0" algn="l">
              <a:lnSpc>
                <a:spcPct val="100000"/>
              </a:lnSpc>
              <a:spcBef>
                <a:spcPts val="0"/>
              </a:spcBef>
              <a:spcAft>
                <a:spcPts val="0"/>
              </a:spcAft>
              <a:buClr>
                <a:srgbClr val="224287"/>
              </a:buClr>
              <a:buSzPts val="1100"/>
              <a:buFont typeface="Verdana"/>
              <a:buChar char="●"/>
            </a:pPr>
            <a:r>
              <a:rPr lang="en-GB" sz="1100">
                <a:solidFill>
                  <a:srgbClr val="224287"/>
                </a:solidFill>
                <a:latin typeface="Verdana"/>
                <a:ea typeface="Verdana"/>
                <a:cs typeface="Verdana"/>
                <a:sym typeface="Verdana"/>
              </a:rPr>
              <a:t>End user network</a:t>
            </a:r>
            <a:endParaRPr sz="1100">
              <a:solidFill>
                <a:srgbClr val="224287"/>
              </a:solidFill>
              <a:latin typeface="Verdana"/>
              <a:ea typeface="Verdana"/>
              <a:cs typeface="Verdana"/>
              <a:sym typeface="Verdana"/>
            </a:endParaRPr>
          </a:p>
          <a:p>
            <a:pPr indent="-298450" lvl="0" marL="457200" marR="0" rtl="0" algn="l">
              <a:lnSpc>
                <a:spcPct val="100000"/>
              </a:lnSpc>
              <a:spcBef>
                <a:spcPts val="0"/>
              </a:spcBef>
              <a:spcAft>
                <a:spcPts val="0"/>
              </a:spcAft>
              <a:buClr>
                <a:srgbClr val="224287"/>
              </a:buClr>
              <a:buSzPts val="1100"/>
              <a:buFont typeface="Verdana"/>
              <a:buChar char="●"/>
            </a:pPr>
            <a:r>
              <a:rPr lang="en-GB" sz="1100">
                <a:solidFill>
                  <a:srgbClr val="224287"/>
                </a:solidFill>
                <a:latin typeface="Verdana"/>
                <a:ea typeface="Verdana"/>
                <a:cs typeface="Verdana"/>
                <a:sym typeface="Verdana"/>
              </a:rPr>
              <a:t>Core network</a:t>
            </a:r>
            <a:endParaRPr sz="1100">
              <a:solidFill>
                <a:srgbClr val="224287"/>
              </a:solidFill>
              <a:latin typeface="Verdana"/>
              <a:ea typeface="Verdana"/>
              <a:cs typeface="Verdana"/>
              <a:sym typeface="Verdana"/>
            </a:endParaRPr>
          </a:p>
          <a:p>
            <a:pPr indent="-298450" lvl="0" marL="457200" marR="0" rtl="0" algn="l">
              <a:lnSpc>
                <a:spcPct val="100000"/>
              </a:lnSpc>
              <a:spcBef>
                <a:spcPts val="0"/>
              </a:spcBef>
              <a:spcAft>
                <a:spcPts val="0"/>
              </a:spcAft>
              <a:buClr>
                <a:srgbClr val="224287"/>
              </a:buClr>
              <a:buSzPts val="1100"/>
              <a:buFont typeface="Verdana"/>
              <a:buChar char="●"/>
            </a:pPr>
            <a:r>
              <a:rPr lang="en-GB" sz="1100">
                <a:solidFill>
                  <a:srgbClr val="224287"/>
                </a:solidFill>
                <a:latin typeface="Verdana"/>
                <a:ea typeface="Verdana"/>
                <a:cs typeface="Verdana"/>
                <a:sym typeface="Verdana"/>
              </a:rPr>
              <a:t>IXPs</a:t>
            </a:r>
            <a:endParaRPr sz="1100">
              <a:solidFill>
                <a:srgbClr val="224287"/>
              </a:solidFill>
              <a:latin typeface="Verdana"/>
              <a:ea typeface="Verdana"/>
              <a:cs typeface="Verdana"/>
              <a:sym typeface="Verdana"/>
            </a:endParaRPr>
          </a:p>
          <a:p>
            <a:pPr indent="0" lvl="0" marL="0" marR="0" rtl="0" algn="l">
              <a:lnSpc>
                <a:spcPct val="100000"/>
              </a:lnSpc>
              <a:spcBef>
                <a:spcPts val="0"/>
              </a:spcBef>
              <a:spcAft>
                <a:spcPts val="0"/>
              </a:spcAft>
              <a:buNone/>
            </a:pPr>
            <a:r>
              <a:t/>
            </a:r>
            <a:endParaRPr sz="1100">
              <a:solidFill>
                <a:srgbClr val="224287"/>
              </a:solidFill>
              <a:latin typeface="Verdana"/>
              <a:ea typeface="Verdana"/>
              <a:cs typeface="Verdana"/>
              <a:sym typeface="Verdana"/>
            </a:endParaRPr>
          </a:p>
        </p:txBody>
      </p:sp>
      <p:sp>
        <p:nvSpPr>
          <p:cNvPr id="522" name="Google Shape;522;p44"/>
          <p:cNvSpPr txBox="1"/>
          <p:nvPr/>
        </p:nvSpPr>
        <p:spPr>
          <a:xfrm>
            <a:off x="461947" y="1080011"/>
            <a:ext cx="2080200" cy="2154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None/>
            </a:pPr>
            <a:r>
              <a:rPr b="1" lang="en-GB">
                <a:solidFill>
                  <a:srgbClr val="F26738"/>
                </a:solidFill>
                <a:latin typeface="Verdana"/>
                <a:ea typeface="Verdana"/>
                <a:cs typeface="Verdana"/>
                <a:sym typeface="Verdana"/>
              </a:rPr>
              <a:t>RIPE Atlas</a:t>
            </a:r>
            <a:endParaRPr b="1" sz="100">
              <a:solidFill>
                <a:srgbClr val="F26738"/>
              </a:solidFill>
              <a:latin typeface="Verdana"/>
              <a:ea typeface="Verdana"/>
              <a:cs typeface="Verdana"/>
              <a:sym typeface="Verdana"/>
            </a:endParaRPr>
          </a:p>
        </p:txBody>
      </p:sp>
      <p:sp>
        <p:nvSpPr>
          <p:cNvPr id="523" name="Google Shape;523;p44"/>
          <p:cNvSpPr txBox="1"/>
          <p:nvPr/>
        </p:nvSpPr>
        <p:spPr>
          <a:xfrm>
            <a:off x="3133050" y="1436726"/>
            <a:ext cx="2556900" cy="2561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lang="en-GB" sz="1100">
                <a:solidFill>
                  <a:srgbClr val="25316A"/>
                </a:solidFill>
                <a:latin typeface="Verdana"/>
                <a:ea typeface="Verdana"/>
                <a:cs typeface="Verdana"/>
                <a:sym typeface="Verdana"/>
              </a:rPr>
              <a:t> Host</a:t>
            </a:r>
            <a:r>
              <a:rPr lang="en-GB" sz="1100">
                <a:solidFill>
                  <a:srgbClr val="224287"/>
                </a:solidFill>
                <a:latin typeface="Verdana"/>
                <a:ea typeface="Verdana"/>
                <a:cs typeface="Verdana"/>
                <a:sym typeface="Verdana"/>
              </a:rPr>
              <a:t> AuthDNS in: </a:t>
            </a:r>
            <a:endParaRPr sz="1100">
              <a:solidFill>
                <a:srgbClr val="224287"/>
              </a:solidFill>
              <a:latin typeface="Verdana"/>
              <a:ea typeface="Verdana"/>
              <a:cs typeface="Verdana"/>
              <a:sym typeface="Verdana"/>
            </a:endParaRPr>
          </a:p>
          <a:p>
            <a:pPr indent="-298450" lvl="0" marL="457200" marR="0" rtl="0" algn="l">
              <a:lnSpc>
                <a:spcPct val="100000"/>
              </a:lnSpc>
              <a:spcBef>
                <a:spcPts val="0"/>
              </a:spcBef>
              <a:spcAft>
                <a:spcPts val="0"/>
              </a:spcAft>
              <a:buClr>
                <a:srgbClr val="224287"/>
              </a:buClr>
              <a:buSzPts val="1100"/>
              <a:buFont typeface="Verdana"/>
              <a:buChar char="-"/>
            </a:pPr>
            <a:r>
              <a:rPr lang="en-GB" sz="1100">
                <a:solidFill>
                  <a:srgbClr val="224287"/>
                </a:solidFill>
                <a:latin typeface="Verdana"/>
                <a:ea typeface="Verdana"/>
                <a:cs typeface="Verdana"/>
                <a:sym typeface="Verdana"/>
              </a:rPr>
              <a:t>IXP</a:t>
            </a:r>
            <a:endParaRPr sz="1100">
              <a:solidFill>
                <a:srgbClr val="224287"/>
              </a:solidFill>
              <a:latin typeface="Verdana"/>
              <a:ea typeface="Verdana"/>
              <a:cs typeface="Verdana"/>
              <a:sym typeface="Verdana"/>
            </a:endParaRPr>
          </a:p>
          <a:p>
            <a:pPr indent="-298450" lvl="0" marL="457200" rtl="0" algn="l">
              <a:lnSpc>
                <a:spcPct val="115000"/>
              </a:lnSpc>
              <a:spcBef>
                <a:spcPts val="0"/>
              </a:spcBef>
              <a:spcAft>
                <a:spcPts val="0"/>
              </a:spcAft>
              <a:buClr>
                <a:srgbClr val="224287"/>
              </a:buClr>
              <a:buSzPts val="1100"/>
              <a:buFont typeface="Verdana"/>
              <a:buChar char="-"/>
            </a:pPr>
            <a:r>
              <a:rPr lang="en-GB" sz="1100">
                <a:solidFill>
                  <a:srgbClr val="224287"/>
                </a:solidFill>
                <a:latin typeface="Verdana"/>
                <a:ea typeface="Verdana"/>
                <a:cs typeface="Verdana"/>
                <a:sym typeface="Verdana"/>
              </a:rPr>
              <a:t>29256</a:t>
            </a:r>
            <a:endParaRPr sz="1100">
              <a:solidFill>
                <a:srgbClr val="224287"/>
              </a:solidFill>
              <a:latin typeface="Verdana"/>
              <a:ea typeface="Verdana"/>
              <a:cs typeface="Verdana"/>
              <a:sym typeface="Verdana"/>
            </a:endParaRPr>
          </a:p>
          <a:p>
            <a:pPr indent="0" lvl="0" marL="0" rtl="0" algn="l">
              <a:lnSpc>
                <a:spcPct val="115000"/>
              </a:lnSpc>
              <a:spcBef>
                <a:spcPts val="0"/>
              </a:spcBef>
              <a:spcAft>
                <a:spcPts val="0"/>
              </a:spcAft>
              <a:buNone/>
            </a:pPr>
            <a:r>
              <a:t/>
            </a:r>
            <a:endParaRPr sz="1100">
              <a:solidFill>
                <a:srgbClr val="224287"/>
              </a:solidFill>
              <a:latin typeface="Verdana"/>
              <a:ea typeface="Verdana"/>
              <a:cs typeface="Verdana"/>
              <a:sym typeface="Verdana"/>
            </a:endParaRPr>
          </a:p>
          <a:p>
            <a:pPr indent="0" lvl="0" marL="0" rtl="0" algn="l">
              <a:spcBef>
                <a:spcPts val="0"/>
              </a:spcBef>
              <a:spcAft>
                <a:spcPts val="0"/>
              </a:spcAft>
              <a:buNone/>
            </a:pPr>
            <a:r>
              <a:rPr lang="en-GB" sz="1100">
                <a:solidFill>
                  <a:srgbClr val="25316A"/>
                </a:solidFill>
                <a:latin typeface="Verdana"/>
                <a:ea typeface="Verdana"/>
                <a:cs typeface="Verdana"/>
                <a:sym typeface="Verdana"/>
              </a:rPr>
              <a:t>Peer with RIS</a:t>
            </a:r>
            <a:r>
              <a:rPr lang="en-GB" sz="1100">
                <a:solidFill>
                  <a:srgbClr val="224287"/>
                </a:solidFill>
                <a:latin typeface="Verdana"/>
                <a:ea typeface="Verdana"/>
                <a:cs typeface="Verdana"/>
                <a:sym typeface="Verdana"/>
              </a:rPr>
              <a:t>: </a:t>
            </a:r>
            <a:endParaRPr sz="1100">
              <a:solidFill>
                <a:srgbClr val="224287"/>
              </a:solidFill>
              <a:latin typeface="Verdana"/>
              <a:ea typeface="Verdana"/>
              <a:cs typeface="Verdana"/>
              <a:sym typeface="Verdana"/>
            </a:endParaRPr>
          </a:p>
          <a:p>
            <a:pPr indent="-292100" lvl="0" marL="457200" rtl="0" algn="l">
              <a:spcBef>
                <a:spcPts val="0"/>
              </a:spcBef>
              <a:spcAft>
                <a:spcPts val="0"/>
              </a:spcAft>
              <a:buClr>
                <a:srgbClr val="25316A"/>
              </a:buClr>
              <a:buSzPts val="1000"/>
              <a:buChar char="-"/>
            </a:pPr>
            <a:r>
              <a:rPr lang="en-GB" sz="1000">
                <a:solidFill>
                  <a:srgbClr val="25316A"/>
                </a:solidFill>
              </a:rPr>
              <a:t>29256</a:t>
            </a:r>
            <a:endParaRPr sz="1000">
              <a:solidFill>
                <a:srgbClr val="25316A"/>
              </a:solidFill>
            </a:endParaRPr>
          </a:p>
          <a:p>
            <a:pPr indent="-292100" lvl="0" marL="457200" rtl="0" algn="l">
              <a:spcBef>
                <a:spcPts val="0"/>
              </a:spcBef>
              <a:spcAft>
                <a:spcPts val="0"/>
              </a:spcAft>
              <a:buClr>
                <a:srgbClr val="25316A"/>
              </a:buClr>
              <a:buSzPts val="1000"/>
              <a:buChar char="-"/>
            </a:pPr>
            <a:r>
              <a:rPr lang="en-GB" sz="1000">
                <a:solidFill>
                  <a:srgbClr val="25316A"/>
                </a:solidFill>
              </a:rPr>
              <a:t>29386</a:t>
            </a:r>
            <a:endParaRPr sz="1000">
              <a:solidFill>
                <a:srgbClr val="25316A"/>
              </a:solidFill>
            </a:endParaRPr>
          </a:p>
          <a:p>
            <a:pPr indent="-292100" lvl="0" marL="457200" rtl="0" algn="l">
              <a:spcBef>
                <a:spcPts val="0"/>
              </a:spcBef>
              <a:spcAft>
                <a:spcPts val="0"/>
              </a:spcAft>
              <a:buClr>
                <a:srgbClr val="25316A"/>
              </a:buClr>
              <a:buSzPts val="1000"/>
              <a:buChar char="-"/>
            </a:pPr>
            <a:r>
              <a:rPr lang="en-GB" sz="1000">
                <a:solidFill>
                  <a:srgbClr val="25316A"/>
                </a:solidFill>
              </a:rPr>
              <a:t>6866</a:t>
            </a:r>
            <a:endParaRPr sz="1000">
              <a:solidFill>
                <a:srgbClr val="25316A"/>
              </a:solidFill>
            </a:endParaRPr>
          </a:p>
          <a:p>
            <a:pPr indent="0" lvl="0" marL="457200" rtl="0" algn="l">
              <a:lnSpc>
                <a:spcPct val="115000"/>
              </a:lnSpc>
              <a:spcBef>
                <a:spcPts val="0"/>
              </a:spcBef>
              <a:spcAft>
                <a:spcPts val="0"/>
              </a:spcAft>
              <a:buNone/>
            </a:pPr>
            <a:r>
              <a:t/>
            </a:r>
            <a:endParaRPr sz="1100">
              <a:solidFill>
                <a:srgbClr val="224287"/>
              </a:solidFill>
              <a:latin typeface="Verdana"/>
              <a:ea typeface="Verdana"/>
              <a:cs typeface="Verdana"/>
              <a:sym typeface="Verdana"/>
            </a:endParaRPr>
          </a:p>
        </p:txBody>
      </p:sp>
      <p:sp>
        <p:nvSpPr>
          <p:cNvPr id="524" name="Google Shape;524;p44"/>
          <p:cNvSpPr txBox="1"/>
          <p:nvPr/>
        </p:nvSpPr>
        <p:spPr>
          <a:xfrm>
            <a:off x="5954375" y="1436709"/>
            <a:ext cx="2556900" cy="1571100"/>
          </a:xfrm>
          <a:prstGeom prst="rect">
            <a:avLst/>
          </a:prstGeom>
          <a:noFill/>
          <a:ln>
            <a:noFill/>
          </a:ln>
        </p:spPr>
        <p:txBody>
          <a:bodyPr anchorCtr="0" anchor="t" bIns="0" lIns="0" spcFirstLastPara="1" rIns="0" wrap="square" tIns="0">
            <a:noAutofit/>
          </a:bodyPr>
          <a:lstStyle/>
          <a:p>
            <a:pPr indent="-145450" lvl="1" marL="144000" marR="0" rtl="0" algn="l">
              <a:lnSpc>
                <a:spcPct val="100000"/>
              </a:lnSpc>
              <a:spcBef>
                <a:spcPts val="0"/>
              </a:spcBef>
              <a:spcAft>
                <a:spcPts val="0"/>
              </a:spcAft>
              <a:buClr>
                <a:srgbClr val="224287"/>
              </a:buClr>
              <a:buSzPts val="1100"/>
              <a:buFont typeface="Verdana"/>
              <a:buChar char="●"/>
            </a:pPr>
            <a:r>
              <a:rPr lang="en-GB" sz="1100">
                <a:solidFill>
                  <a:srgbClr val="224287"/>
                </a:solidFill>
                <a:latin typeface="Verdana"/>
                <a:ea typeface="Verdana"/>
                <a:cs typeface="Verdana"/>
                <a:sym typeface="Verdana"/>
              </a:rPr>
              <a:t>There’s are </a:t>
            </a:r>
            <a:r>
              <a:rPr b="1" lang="en-GB" sz="1100">
                <a:solidFill>
                  <a:srgbClr val="224287"/>
                </a:solidFill>
                <a:latin typeface="Verdana"/>
                <a:ea typeface="Verdana"/>
                <a:cs typeface="Verdana"/>
                <a:sym typeface="Verdana"/>
              </a:rPr>
              <a:t>NO</a:t>
            </a:r>
            <a:r>
              <a:rPr lang="en-GB" sz="1100">
                <a:solidFill>
                  <a:srgbClr val="224287"/>
                </a:solidFill>
                <a:latin typeface="Verdana"/>
                <a:ea typeface="Verdana"/>
                <a:cs typeface="Verdana"/>
                <a:sym typeface="Verdana"/>
              </a:rPr>
              <a:t> </a:t>
            </a:r>
            <a:r>
              <a:rPr lang="en-GB" sz="1100">
                <a:solidFill>
                  <a:srgbClr val="224287"/>
                </a:solidFill>
                <a:latin typeface="Verdana"/>
                <a:ea typeface="Verdana"/>
                <a:cs typeface="Verdana"/>
                <a:sym typeface="Verdana"/>
              </a:rPr>
              <a:t>RIPE Atlas probes or anchors connected in Syria local support is needed to help getting probes connected</a:t>
            </a:r>
            <a:endParaRPr sz="1100">
              <a:solidFill>
                <a:srgbClr val="224287"/>
              </a:solidFill>
              <a:latin typeface="Verdana"/>
              <a:ea typeface="Verdana"/>
              <a:cs typeface="Verdana"/>
              <a:sym typeface="Verdana"/>
            </a:endParaRPr>
          </a:p>
          <a:p>
            <a:pPr indent="0" lvl="0" marL="0" marR="0" rtl="0" algn="l">
              <a:lnSpc>
                <a:spcPct val="100000"/>
              </a:lnSpc>
              <a:spcBef>
                <a:spcPts val="0"/>
              </a:spcBef>
              <a:spcAft>
                <a:spcPts val="0"/>
              </a:spcAft>
              <a:buNone/>
            </a:pPr>
            <a:r>
              <a:t/>
            </a:r>
            <a:endParaRPr sz="1100">
              <a:solidFill>
                <a:srgbClr val="224287"/>
              </a:solidFill>
              <a:latin typeface="Verdana"/>
              <a:ea typeface="Verdana"/>
              <a:cs typeface="Verdana"/>
              <a:sym typeface="Verdana"/>
            </a:endParaRPr>
          </a:p>
          <a:p>
            <a:pPr indent="0" lvl="0" marL="0" marR="0" rtl="0" algn="l">
              <a:lnSpc>
                <a:spcPct val="100000"/>
              </a:lnSpc>
              <a:spcBef>
                <a:spcPts val="0"/>
              </a:spcBef>
              <a:spcAft>
                <a:spcPts val="0"/>
              </a:spcAft>
              <a:buNone/>
            </a:pPr>
            <a:r>
              <a:t/>
            </a:r>
            <a:endParaRPr sz="1100">
              <a:solidFill>
                <a:srgbClr val="224287"/>
              </a:solidFill>
              <a:latin typeface="Verdana"/>
              <a:ea typeface="Verdana"/>
              <a:cs typeface="Verdana"/>
              <a:sym typeface="Verdana"/>
            </a:endParaRPr>
          </a:p>
        </p:txBody>
      </p:sp>
      <p:sp>
        <p:nvSpPr>
          <p:cNvPr id="525" name="Google Shape;525;p44"/>
          <p:cNvSpPr txBox="1"/>
          <p:nvPr/>
        </p:nvSpPr>
        <p:spPr>
          <a:xfrm>
            <a:off x="3295297" y="1080011"/>
            <a:ext cx="2080200" cy="2154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None/>
            </a:pPr>
            <a:r>
              <a:rPr b="1" lang="en-GB">
                <a:solidFill>
                  <a:srgbClr val="F26738"/>
                </a:solidFill>
                <a:latin typeface="Verdana"/>
                <a:ea typeface="Verdana"/>
                <a:cs typeface="Verdana"/>
                <a:sym typeface="Verdana"/>
              </a:rPr>
              <a:t>RIS &amp; AuthDNS</a:t>
            </a:r>
            <a:endParaRPr b="1" sz="100">
              <a:solidFill>
                <a:srgbClr val="F26738"/>
              </a:solidFill>
              <a:latin typeface="Verdana"/>
              <a:ea typeface="Verdana"/>
              <a:cs typeface="Verdana"/>
              <a:sym typeface="Verdana"/>
            </a:endParaRPr>
          </a:p>
        </p:txBody>
      </p:sp>
      <p:sp>
        <p:nvSpPr>
          <p:cNvPr id="526" name="Google Shape;526;p44"/>
          <p:cNvSpPr txBox="1"/>
          <p:nvPr/>
        </p:nvSpPr>
        <p:spPr>
          <a:xfrm>
            <a:off x="6128647" y="1080011"/>
            <a:ext cx="2080200" cy="2154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None/>
            </a:pPr>
            <a:r>
              <a:rPr b="1" lang="en-GB">
                <a:solidFill>
                  <a:srgbClr val="F26738"/>
                </a:solidFill>
                <a:latin typeface="Verdana"/>
                <a:ea typeface="Verdana"/>
                <a:cs typeface="Verdana"/>
                <a:sym typeface="Verdana"/>
              </a:rPr>
              <a:t>Network Operator</a:t>
            </a:r>
            <a:endParaRPr b="1" sz="100">
              <a:solidFill>
                <a:srgbClr val="F26738"/>
              </a:solidFill>
              <a:latin typeface="Verdana"/>
              <a:ea typeface="Verdana"/>
              <a:cs typeface="Verdana"/>
              <a:sym typeface="Verdana"/>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5"/>
        </a:solidFill>
      </p:bgPr>
    </p:bg>
    <p:spTree>
      <p:nvGrpSpPr>
        <p:cNvPr id="530" name="Shape 530"/>
        <p:cNvGrpSpPr/>
        <p:nvPr/>
      </p:nvGrpSpPr>
      <p:grpSpPr>
        <a:xfrm>
          <a:off x="0" y="0"/>
          <a:ext cx="0" cy="0"/>
          <a:chOff x="0" y="0"/>
          <a:chExt cx="0" cy="0"/>
        </a:xfrm>
      </p:grpSpPr>
      <p:sp>
        <p:nvSpPr>
          <p:cNvPr id="531" name="Google Shape;531;p45"/>
          <p:cNvSpPr txBox="1"/>
          <p:nvPr>
            <p:ph idx="12" type="sldNum"/>
          </p:nvPr>
        </p:nvSpPr>
        <p:spPr>
          <a:xfrm>
            <a:off x="8326797" y="4751140"/>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GB"/>
              <a:t>‹#›</a:t>
            </a:fld>
            <a:endParaRPr sz="800"/>
          </a:p>
        </p:txBody>
      </p:sp>
      <p:sp>
        <p:nvSpPr>
          <p:cNvPr id="532" name="Google Shape;532;p45"/>
          <p:cNvSpPr txBox="1"/>
          <p:nvPr>
            <p:ph type="title"/>
          </p:nvPr>
        </p:nvSpPr>
        <p:spPr>
          <a:xfrm>
            <a:off x="311700" y="219600"/>
            <a:ext cx="7703700" cy="27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Sources</a:t>
            </a:r>
            <a:endParaRPr/>
          </a:p>
        </p:txBody>
      </p:sp>
      <p:sp>
        <p:nvSpPr>
          <p:cNvPr id="533" name="Google Shape;533;p45"/>
          <p:cNvSpPr txBox="1"/>
          <p:nvPr/>
        </p:nvSpPr>
        <p:spPr>
          <a:xfrm>
            <a:off x="311700" y="919725"/>
            <a:ext cx="8263200" cy="15393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en-GB" sz="1200">
                <a:solidFill>
                  <a:srgbClr val="25316A"/>
                </a:solidFill>
                <a:latin typeface="Verdana"/>
                <a:ea typeface="Verdana"/>
                <a:cs typeface="Verdana"/>
                <a:sym typeface="Verdana"/>
              </a:rPr>
              <a:t>RIPE Atlas Measurement Result: </a:t>
            </a:r>
            <a:r>
              <a:rPr lang="en-GB" sz="1100" u="sng">
                <a:solidFill>
                  <a:srgbClr val="2200CC"/>
                </a:solidFill>
                <a:hlinkClick r:id="rId3">
                  <a:extLst>
                    <a:ext uri="{A12FA001-AC4F-418D-AE19-62706E023703}">
                      <ahyp:hlinkClr val="tx"/>
                    </a:ext>
                  </a:extLst>
                </a:hlinkClick>
              </a:rPr>
              <a:t>https://atlas.ripe.net/measurements/81446294/</a:t>
            </a:r>
            <a:r>
              <a:rPr lang="en-GB" sz="1200">
                <a:solidFill>
                  <a:srgbClr val="25316A"/>
                </a:solidFill>
                <a:latin typeface="Verdana"/>
                <a:ea typeface="Verdana"/>
                <a:cs typeface="Verdana"/>
                <a:sym typeface="Verdana"/>
              </a:rPr>
              <a:t> </a:t>
            </a:r>
            <a:endParaRPr sz="1200">
              <a:solidFill>
                <a:srgbClr val="25316A"/>
              </a:solidFill>
              <a:latin typeface="Verdana"/>
              <a:ea typeface="Verdana"/>
              <a:cs typeface="Verdana"/>
              <a:sym typeface="Verdana"/>
            </a:endParaRPr>
          </a:p>
          <a:p>
            <a:pPr indent="-317500" lvl="0" marL="457200" rtl="0" algn="l">
              <a:spcBef>
                <a:spcPts val="0"/>
              </a:spcBef>
              <a:spcAft>
                <a:spcPts val="0"/>
              </a:spcAft>
              <a:buSzPts val="1400"/>
              <a:buChar char="●"/>
            </a:pPr>
            <a:r>
              <a:rPr lang="en-GB" sz="1200">
                <a:solidFill>
                  <a:srgbClr val="25316A"/>
                </a:solidFill>
                <a:latin typeface="Verdana"/>
                <a:ea typeface="Verdana"/>
                <a:cs typeface="Verdana"/>
                <a:sym typeface="Verdana"/>
              </a:rPr>
              <a:t>RIS – How far is Internet from our infrastructure: </a:t>
            </a:r>
            <a:r>
              <a:rPr lang="en-GB" sz="1200" u="sng">
                <a:solidFill>
                  <a:schemeClr val="hlink"/>
                </a:solidFill>
                <a:latin typeface="Verdana"/>
                <a:ea typeface="Verdana"/>
                <a:cs typeface="Verdana"/>
                <a:sym typeface="Verdana"/>
                <a:hlinkClick r:id="rId4"/>
              </a:rPr>
              <a:t>https://observablehq.com/@emileaben/what-peers-would-decrease-as-distance-to-ris-most</a:t>
            </a:r>
            <a:endParaRPr sz="1200">
              <a:solidFill>
                <a:srgbClr val="25316A"/>
              </a:solidFill>
              <a:latin typeface="Verdana"/>
              <a:ea typeface="Verdana"/>
              <a:cs typeface="Verdana"/>
              <a:sym typeface="Verdana"/>
            </a:endParaRPr>
          </a:p>
          <a:p>
            <a:pPr indent="-304800" lvl="0" marL="457200" rtl="0" algn="l">
              <a:spcBef>
                <a:spcPts val="0"/>
              </a:spcBef>
              <a:spcAft>
                <a:spcPts val="0"/>
              </a:spcAft>
              <a:buClr>
                <a:srgbClr val="25316A"/>
              </a:buClr>
              <a:buSzPts val="1200"/>
              <a:buFont typeface="Verdana"/>
              <a:buChar char="●"/>
            </a:pPr>
            <a:r>
              <a:rPr lang="en-GB" sz="1200" u="sng">
                <a:solidFill>
                  <a:schemeClr val="hlink"/>
                </a:solidFill>
                <a:latin typeface="Verdana"/>
                <a:ea typeface="Verdana"/>
                <a:cs typeface="Verdana"/>
                <a:sym typeface="Verdana"/>
                <a:hlinkClick r:id="rId5"/>
              </a:rPr>
              <a:t>https://labs.ripe.net/author/emileaben/does-the-internet-route-around-damage-baltic-sea-cable-cuts/</a:t>
            </a:r>
            <a:r>
              <a:rPr lang="en-GB" sz="1200">
                <a:solidFill>
                  <a:srgbClr val="25316A"/>
                </a:solidFill>
                <a:latin typeface="Verdana"/>
                <a:ea typeface="Verdana"/>
                <a:cs typeface="Verdana"/>
                <a:sym typeface="Verdana"/>
              </a:rPr>
              <a:t> </a:t>
            </a:r>
            <a:endParaRPr sz="1200">
              <a:solidFill>
                <a:srgbClr val="25316A"/>
              </a:solidFill>
              <a:latin typeface="Verdana"/>
              <a:ea typeface="Verdana"/>
              <a:cs typeface="Verdana"/>
              <a:sym typeface="Verdana"/>
            </a:endParaRPr>
          </a:p>
          <a:p>
            <a:pPr indent="-304800" lvl="0" marL="457200" rtl="0" algn="l">
              <a:spcBef>
                <a:spcPts val="0"/>
              </a:spcBef>
              <a:spcAft>
                <a:spcPts val="0"/>
              </a:spcAft>
              <a:buClr>
                <a:srgbClr val="25316A"/>
              </a:buClr>
              <a:buSzPts val="1200"/>
              <a:buFont typeface="Verdana"/>
              <a:buChar char="●"/>
            </a:pPr>
            <a:r>
              <a:rPr lang="en-GB" sz="1200" u="sng">
                <a:solidFill>
                  <a:schemeClr val="hlink"/>
                </a:solidFill>
                <a:latin typeface="Verdana"/>
                <a:ea typeface="Verdana"/>
                <a:cs typeface="Verdana"/>
                <a:sym typeface="Verdana"/>
                <a:hlinkClick r:id="rId6"/>
              </a:rPr>
              <a:t>https://labs.ripe.net/author/anandb/reaching-authdns-a-ripe-atlas-analysis-by-region/</a:t>
            </a:r>
            <a:r>
              <a:rPr lang="en-GB" sz="1200">
                <a:solidFill>
                  <a:srgbClr val="25316A"/>
                </a:solidFill>
                <a:latin typeface="Verdana"/>
                <a:ea typeface="Verdana"/>
                <a:cs typeface="Verdana"/>
                <a:sym typeface="Verdana"/>
              </a:rPr>
              <a:t> </a:t>
            </a:r>
            <a:endParaRPr sz="1200">
              <a:solidFill>
                <a:srgbClr val="25316A"/>
              </a:solidFill>
              <a:latin typeface="Verdana"/>
              <a:ea typeface="Verdana"/>
              <a:cs typeface="Verdana"/>
              <a:sym typeface="Verdana"/>
            </a:endParaRPr>
          </a:p>
          <a:p>
            <a:pPr indent="0" lvl="0" marL="0" rtl="0" algn="l">
              <a:spcBef>
                <a:spcPts val="0"/>
              </a:spcBef>
              <a:spcAft>
                <a:spcPts val="0"/>
              </a:spcAft>
              <a:buNone/>
            </a:pPr>
            <a:r>
              <a:t/>
            </a:r>
            <a:endParaRPr sz="1200">
              <a:solidFill>
                <a:srgbClr val="25316A"/>
              </a:solidFill>
              <a:latin typeface="Verdana"/>
              <a:ea typeface="Verdana"/>
              <a:cs typeface="Verdana"/>
              <a:sym typeface="Verdana"/>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pic>
        <p:nvPicPr>
          <p:cNvPr id="538" name="Google Shape;538;p46"/>
          <p:cNvPicPr preferRelativeResize="0"/>
          <p:nvPr/>
        </p:nvPicPr>
        <p:blipFill rotWithShape="1">
          <a:blip r:embed="rId3">
            <a:alphaModFix/>
          </a:blip>
          <a:srcRect b="169" l="0" r="0" t="179"/>
          <a:stretch/>
        </p:blipFill>
        <p:spPr>
          <a:xfrm>
            <a:off x="-16187" y="0"/>
            <a:ext cx="9176376" cy="5143500"/>
          </a:xfrm>
          <a:prstGeom prst="rect">
            <a:avLst/>
          </a:prstGeom>
          <a:noFill/>
          <a:ln>
            <a:noFill/>
          </a:ln>
        </p:spPr>
      </p:pic>
      <p:pic>
        <p:nvPicPr>
          <p:cNvPr id="539" name="Google Shape;539;p46"/>
          <p:cNvPicPr preferRelativeResize="0"/>
          <p:nvPr/>
        </p:nvPicPr>
        <p:blipFill rotWithShape="1">
          <a:blip r:embed="rId4">
            <a:alphaModFix/>
          </a:blip>
          <a:srcRect b="0" l="0" r="0" t="0"/>
          <a:stretch/>
        </p:blipFill>
        <p:spPr>
          <a:xfrm>
            <a:off x="8433650" y="245960"/>
            <a:ext cx="426720" cy="426720"/>
          </a:xfrm>
          <a:prstGeom prst="rect">
            <a:avLst/>
          </a:prstGeom>
          <a:noFill/>
          <a:ln>
            <a:noFill/>
          </a:ln>
        </p:spPr>
      </p:pic>
      <p:sp>
        <p:nvSpPr>
          <p:cNvPr id="540" name="Google Shape;540;p46"/>
          <p:cNvSpPr txBox="1"/>
          <p:nvPr/>
        </p:nvSpPr>
        <p:spPr>
          <a:xfrm>
            <a:off x="1487400" y="1713825"/>
            <a:ext cx="3926100" cy="12561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GB" sz="4200">
                <a:solidFill>
                  <a:schemeClr val="lt1"/>
                </a:solidFill>
                <a:latin typeface="Verdana"/>
                <a:ea typeface="Verdana"/>
                <a:cs typeface="Verdana"/>
                <a:sym typeface="Verdana"/>
              </a:rPr>
              <a:t>Questions </a:t>
            </a:r>
            <a:br>
              <a:rPr b="1" lang="en-GB" sz="4200">
                <a:solidFill>
                  <a:schemeClr val="lt1"/>
                </a:solidFill>
                <a:latin typeface="Verdana"/>
                <a:ea typeface="Verdana"/>
                <a:cs typeface="Verdana"/>
                <a:sym typeface="Verdana"/>
              </a:rPr>
            </a:br>
            <a:r>
              <a:rPr b="1" lang="en-GB" sz="4200">
                <a:solidFill>
                  <a:schemeClr val="lt1"/>
                </a:solidFill>
                <a:latin typeface="Verdana"/>
                <a:ea typeface="Verdana"/>
                <a:cs typeface="Verdana"/>
                <a:sym typeface="Verdana"/>
              </a:rPr>
              <a:t>&amp; Comments</a:t>
            </a:r>
            <a:endParaRPr b="1" sz="4100">
              <a:solidFill>
                <a:schemeClr val="lt1"/>
              </a:solidFill>
              <a:latin typeface="Verdana"/>
              <a:ea typeface="Verdana"/>
              <a:cs typeface="Verdana"/>
              <a:sym typeface="Verdana"/>
            </a:endParaRPr>
          </a:p>
        </p:txBody>
      </p:sp>
      <p:sp>
        <p:nvSpPr>
          <p:cNvPr id="541" name="Google Shape;541;p46"/>
          <p:cNvSpPr txBox="1"/>
          <p:nvPr/>
        </p:nvSpPr>
        <p:spPr>
          <a:xfrm>
            <a:off x="5413375" y="1456925"/>
            <a:ext cx="1455600" cy="2462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GB" sz="12200">
                <a:solidFill>
                  <a:srgbClr val="F26738"/>
                </a:solidFill>
                <a:latin typeface="Verdana"/>
                <a:ea typeface="Verdana"/>
                <a:cs typeface="Verdana"/>
                <a:sym typeface="Verdana"/>
              </a:rPr>
              <a:t>?</a:t>
            </a:r>
            <a:endParaRPr b="1" sz="12200">
              <a:solidFill>
                <a:srgbClr val="F26738"/>
              </a:solidFill>
              <a:latin typeface="Verdana"/>
              <a:ea typeface="Verdana"/>
              <a:cs typeface="Verdana"/>
              <a:sym typeface="Verdana"/>
            </a:endParaRPr>
          </a:p>
        </p:txBody>
      </p:sp>
      <p:grpSp>
        <p:nvGrpSpPr>
          <p:cNvPr id="542" name="Google Shape;542;p46"/>
          <p:cNvGrpSpPr/>
          <p:nvPr/>
        </p:nvGrpSpPr>
        <p:grpSpPr>
          <a:xfrm>
            <a:off x="1487397" y="3694400"/>
            <a:ext cx="4313024" cy="431100"/>
            <a:chOff x="4110272" y="3687250"/>
            <a:chExt cx="4313024" cy="431100"/>
          </a:xfrm>
        </p:grpSpPr>
        <p:sp>
          <p:nvSpPr>
            <p:cNvPr id="543" name="Google Shape;543;p46"/>
            <p:cNvSpPr txBox="1"/>
            <p:nvPr/>
          </p:nvSpPr>
          <p:spPr>
            <a:xfrm>
              <a:off x="4456697" y="3687250"/>
              <a:ext cx="3966600" cy="4311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lang="en-GB" sz="1600">
                  <a:solidFill>
                    <a:srgbClr val="F26738"/>
                  </a:solidFill>
                  <a:latin typeface="Verdana"/>
                  <a:ea typeface="Verdana"/>
                  <a:cs typeface="Verdana"/>
                  <a:sym typeface="Verdana"/>
                </a:rPr>
                <a:t>Lia Hestina &lt;</a:t>
              </a:r>
              <a:r>
                <a:rPr lang="en-GB" sz="1600">
                  <a:solidFill>
                    <a:srgbClr val="F26738"/>
                  </a:solidFill>
                  <a:latin typeface="Verdana"/>
                  <a:ea typeface="Verdana"/>
                  <a:cs typeface="Verdana"/>
                  <a:sym typeface="Verdana"/>
                </a:rPr>
                <a:t>lhestina@ripe.net</a:t>
              </a:r>
              <a:r>
                <a:rPr lang="en-GB" sz="1600">
                  <a:solidFill>
                    <a:srgbClr val="F26738"/>
                  </a:solidFill>
                  <a:latin typeface="Verdana"/>
                  <a:ea typeface="Verdana"/>
                  <a:cs typeface="Verdana"/>
                  <a:sym typeface="Verdana"/>
                </a:rPr>
                <a:t>&gt;</a:t>
              </a:r>
              <a:endParaRPr sz="1600">
                <a:solidFill>
                  <a:srgbClr val="F26738"/>
                </a:solidFill>
                <a:latin typeface="Verdana"/>
                <a:ea typeface="Verdana"/>
                <a:cs typeface="Verdana"/>
                <a:sym typeface="Verdana"/>
              </a:endParaRPr>
            </a:p>
          </p:txBody>
        </p:sp>
        <p:grpSp>
          <p:nvGrpSpPr>
            <p:cNvPr id="544" name="Google Shape;544;p46"/>
            <p:cNvGrpSpPr/>
            <p:nvPr/>
          </p:nvGrpSpPr>
          <p:grpSpPr>
            <a:xfrm>
              <a:off x="4110272" y="3753111"/>
              <a:ext cx="346431" cy="346431"/>
              <a:chOff x="4497725" y="1397950"/>
              <a:chExt cx="683700" cy="683700"/>
            </a:xfrm>
          </p:grpSpPr>
          <p:sp>
            <p:nvSpPr>
              <p:cNvPr id="545" name="Google Shape;545;p46"/>
              <p:cNvSpPr/>
              <p:nvPr/>
            </p:nvSpPr>
            <p:spPr>
              <a:xfrm>
                <a:off x="4497725" y="1397950"/>
                <a:ext cx="683700" cy="683700"/>
              </a:xfrm>
              <a:prstGeom prst="ellipse">
                <a:avLst/>
              </a:prstGeom>
              <a:solidFill>
                <a:srgbClr val="F2673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pic>
            <p:nvPicPr>
              <p:cNvPr id="546" name="Google Shape;546;p46"/>
              <p:cNvPicPr preferRelativeResize="0"/>
              <p:nvPr/>
            </p:nvPicPr>
            <p:blipFill>
              <a:blip r:embed="rId5">
                <a:alphaModFix/>
              </a:blip>
              <a:stretch>
                <a:fillRect/>
              </a:stretch>
            </p:blipFill>
            <p:spPr>
              <a:xfrm>
                <a:off x="4669363" y="1569588"/>
                <a:ext cx="340425" cy="340425"/>
              </a:xfrm>
              <a:prstGeom prst="rect">
                <a:avLst/>
              </a:prstGeom>
              <a:noFill/>
              <a:ln>
                <a:noFill/>
              </a:ln>
            </p:spPr>
          </p:pic>
        </p:grpSp>
      </p:grpSp>
      <p:grpSp>
        <p:nvGrpSpPr>
          <p:cNvPr id="547" name="Google Shape;547;p46"/>
          <p:cNvGrpSpPr/>
          <p:nvPr/>
        </p:nvGrpSpPr>
        <p:grpSpPr>
          <a:xfrm>
            <a:off x="1487397" y="4246475"/>
            <a:ext cx="4313024" cy="431100"/>
            <a:chOff x="4110272" y="3687250"/>
            <a:chExt cx="4313024" cy="431100"/>
          </a:xfrm>
        </p:grpSpPr>
        <p:sp>
          <p:nvSpPr>
            <p:cNvPr id="548" name="Google Shape;548;p46"/>
            <p:cNvSpPr txBox="1"/>
            <p:nvPr/>
          </p:nvSpPr>
          <p:spPr>
            <a:xfrm>
              <a:off x="4456697" y="3687250"/>
              <a:ext cx="3966600" cy="4311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lang="en-GB" sz="1600">
                  <a:solidFill>
                    <a:srgbClr val="F26738"/>
                  </a:solidFill>
                  <a:latin typeface="Verdana"/>
                  <a:ea typeface="Verdana"/>
                  <a:cs typeface="Verdana"/>
                  <a:sym typeface="Verdana"/>
                </a:rPr>
                <a:t>Ties de Kock</a:t>
              </a:r>
              <a:r>
                <a:rPr lang="en-GB" sz="1600">
                  <a:solidFill>
                    <a:srgbClr val="F26738"/>
                  </a:solidFill>
                  <a:latin typeface="Verdana"/>
                  <a:ea typeface="Verdana"/>
                  <a:cs typeface="Verdana"/>
                  <a:sym typeface="Verdana"/>
                </a:rPr>
                <a:t> &lt;tdekock@ripe.net&gt;</a:t>
              </a:r>
              <a:endParaRPr sz="1600">
                <a:solidFill>
                  <a:srgbClr val="F26738"/>
                </a:solidFill>
                <a:latin typeface="Verdana"/>
                <a:ea typeface="Verdana"/>
                <a:cs typeface="Verdana"/>
                <a:sym typeface="Verdana"/>
              </a:endParaRPr>
            </a:p>
          </p:txBody>
        </p:sp>
        <p:grpSp>
          <p:nvGrpSpPr>
            <p:cNvPr id="549" name="Google Shape;549;p46"/>
            <p:cNvGrpSpPr/>
            <p:nvPr/>
          </p:nvGrpSpPr>
          <p:grpSpPr>
            <a:xfrm>
              <a:off x="4110272" y="3753111"/>
              <a:ext cx="346431" cy="346431"/>
              <a:chOff x="4497725" y="1397950"/>
              <a:chExt cx="683700" cy="683700"/>
            </a:xfrm>
          </p:grpSpPr>
          <p:sp>
            <p:nvSpPr>
              <p:cNvPr id="550" name="Google Shape;550;p46"/>
              <p:cNvSpPr/>
              <p:nvPr/>
            </p:nvSpPr>
            <p:spPr>
              <a:xfrm>
                <a:off x="4497725" y="1397950"/>
                <a:ext cx="683700" cy="683700"/>
              </a:xfrm>
              <a:prstGeom prst="ellipse">
                <a:avLst/>
              </a:prstGeom>
              <a:solidFill>
                <a:srgbClr val="F2673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pic>
            <p:nvPicPr>
              <p:cNvPr id="551" name="Google Shape;551;p46"/>
              <p:cNvPicPr preferRelativeResize="0"/>
              <p:nvPr/>
            </p:nvPicPr>
            <p:blipFill>
              <a:blip r:embed="rId5">
                <a:alphaModFix/>
              </a:blip>
              <a:stretch>
                <a:fillRect/>
              </a:stretch>
            </p:blipFill>
            <p:spPr>
              <a:xfrm>
                <a:off x="4669363" y="1569588"/>
                <a:ext cx="340425" cy="340425"/>
              </a:xfrm>
              <a:prstGeom prst="rect">
                <a:avLst/>
              </a:prstGeom>
              <a:noFill/>
              <a:ln>
                <a:noFill/>
              </a:ln>
            </p:spPr>
          </p:pic>
        </p:grpSp>
      </p:gr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pic>
        <p:nvPicPr>
          <p:cNvPr id="556" name="Google Shape;556;p47"/>
          <p:cNvPicPr preferRelativeResize="0"/>
          <p:nvPr/>
        </p:nvPicPr>
        <p:blipFill rotWithShape="1">
          <a:blip r:embed="rId3">
            <a:alphaModFix/>
          </a:blip>
          <a:srcRect b="169" l="0" r="0" t="179"/>
          <a:stretch/>
        </p:blipFill>
        <p:spPr>
          <a:xfrm>
            <a:off x="-32375" y="25"/>
            <a:ext cx="9176376" cy="5143500"/>
          </a:xfrm>
          <a:prstGeom prst="rect">
            <a:avLst/>
          </a:prstGeom>
          <a:noFill/>
          <a:ln>
            <a:noFill/>
          </a:ln>
        </p:spPr>
      </p:pic>
      <p:sp>
        <p:nvSpPr>
          <p:cNvPr id="557" name="Google Shape;557;p47"/>
          <p:cNvSpPr txBox="1"/>
          <p:nvPr/>
        </p:nvSpPr>
        <p:spPr>
          <a:xfrm>
            <a:off x="2403000" y="2538750"/>
            <a:ext cx="4338000" cy="738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GB" sz="4800">
                <a:solidFill>
                  <a:schemeClr val="lt1"/>
                </a:solidFill>
                <a:latin typeface="Verdana"/>
                <a:ea typeface="Verdana"/>
                <a:cs typeface="Verdana"/>
                <a:sym typeface="Verdana"/>
              </a:rPr>
              <a:t>THANK YOU!</a:t>
            </a:r>
            <a:endParaRPr b="1" sz="4800">
              <a:solidFill>
                <a:schemeClr val="lt1"/>
              </a:solidFill>
              <a:latin typeface="Verdana"/>
              <a:ea typeface="Verdana"/>
              <a:cs typeface="Verdana"/>
              <a:sym typeface="Verdana"/>
            </a:endParaRPr>
          </a:p>
        </p:txBody>
      </p:sp>
      <p:pic>
        <p:nvPicPr>
          <p:cNvPr id="558" name="Google Shape;558;p47"/>
          <p:cNvPicPr preferRelativeResize="0"/>
          <p:nvPr/>
        </p:nvPicPr>
        <p:blipFill>
          <a:blip r:embed="rId4">
            <a:alphaModFix/>
          </a:blip>
          <a:stretch>
            <a:fillRect/>
          </a:stretch>
        </p:blipFill>
        <p:spPr>
          <a:xfrm>
            <a:off x="357062" y="352850"/>
            <a:ext cx="1747176" cy="4230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48"/>
          <p:cNvSpPr txBox="1"/>
          <p:nvPr>
            <p:ph type="title"/>
          </p:nvPr>
        </p:nvSpPr>
        <p:spPr>
          <a:xfrm>
            <a:off x="311700" y="219600"/>
            <a:ext cx="7703700" cy="2772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GB"/>
              <a:t>AS path from AuthDNS side</a:t>
            </a:r>
            <a:endParaRPr/>
          </a:p>
        </p:txBody>
      </p:sp>
      <p:sp>
        <p:nvSpPr>
          <p:cNvPr id="564" name="Google Shape;564;p48"/>
          <p:cNvSpPr txBox="1"/>
          <p:nvPr>
            <p:ph idx="12" type="sldNum"/>
          </p:nvPr>
        </p:nvSpPr>
        <p:spPr>
          <a:xfrm>
            <a:off x="8326797" y="4751140"/>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GB"/>
              <a:t>‹#›</a:t>
            </a:fld>
            <a:endParaRPr/>
          </a:p>
        </p:txBody>
      </p:sp>
      <p:sp>
        <p:nvSpPr>
          <p:cNvPr id="565" name="Google Shape;565;p48"/>
          <p:cNvSpPr txBox="1"/>
          <p:nvPr>
            <p:ph idx="1" type="subTitle"/>
          </p:nvPr>
        </p:nvSpPr>
        <p:spPr>
          <a:xfrm>
            <a:off x="311700" y="1047750"/>
            <a:ext cx="5717700" cy="280800"/>
          </a:xfrm>
          <a:prstGeom prst="rect">
            <a:avLst/>
          </a:prstGeom>
        </p:spPr>
        <p:txBody>
          <a:bodyPr anchorCtr="0" anchor="t" bIns="0" lIns="0" spcFirstLastPara="1" rIns="0" wrap="square" tIns="0">
            <a:normAutofit fontScale="77500"/>
          </a:bodyPr>
          <a:lstStyle/>
          <a:p>
            <a:pPr indent="0" lvl="0" marL="0" rtl="0" algn="l">
              <a:spcBef>
                <a:spcPts val="0"/>
              </a:spcBef>
              <a:spcAft>
                <a:spcPts val="1200"/>
              </a:spcAft>
              <a:buNone/>
            </a:pPr>
            <a:r>
              <a:rPr lang="en-GB"/>
              <a:t>AS-path from Guam IX AuthDNS node to Atlas Anchor #7009</a:t>
            </a:r>
            <a:endParaRPr/>
          </a:p>
        </p:txBody>
      </p:sp>
      <p:sp>
        <p:nvSpPr>
          <p:cNvPr id="566" name="Google Shape;566;p48"/>
          <p:cNvSpPr txBox="1"/>
          <p:nvPr>
            <p:ph idx="2" type="body"/>
          </p:nvPr>
        </p:nvSpPr>
        <p:spPr>
          <a:xfrm>
            <a:off x="311700" y="1447800"/>
            <a:ext cx="8491800" cy="3099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rgbClr val="1D1C1D"/>
                </a:solidFill>
                <a:latin typeface="Courier New"/>
                <a:ea typeface="Courier New"/>
                <a:cs typeface="Courier New"/>
                <a:sym typeface="Courier New"/>
              </a:rPr>
              <a:t>ns1.gu-gum.authdns.ripe.net# show ip bgp 45.94.14.204</a:t>
            </a:r>
            <a:endParaRPr>
              <a:solidFill>
                <a:srgbClr val="1D1C1D"/>
              </a:solidFill>
              <a:latin typeface="Courier New"/>
              <a:ea typeface="Courier New"/>
              <a:cs typeface="Courier New"/>
              <a:sym typeface="Courier New"/>
            </a:endParaRPr>
          </a:p>
          <a:p>
            <a:pPr indent="0" lvl="0" marL="0" rtl="0" algn="l">
              <a:spcBef>
                <a:spcPts val="0"/>
              </a:spcBef>
              <a:spcAft>
                <a:spcPts val="0"/>
              </a:spcAft>
              <a:buNone/>
            </a:pPr>
            <a:r>
              <a:rPr lang="en-GB">
                <a:solidFill>
                  <a:srgbClr val="1D1C1D"/>
                </a:solidFill>
                <a:latin typeface="Courier New"/>
                <a:ea typeface="Courier New"/>
                <a:cs typeface="Courier New"/>
                <a:sym typeface="Courier New"/>
              </a:rPr>
              <a:t>BGP routing table entry for 45.94.14.0/24, version 63919178</a:t>
            </a:r>
            <a:endParaRPr>
              <a:solidFill>
                <a:srgbClr val="1D1C1D"/>
              </a:solidFill>
              <a:latin typeface="Courier New"/>
              <a:ea typeface="Courier New"/>
              <a:cs typeface="Courier New"/>
              <a:sym typeface="Courier New"/>
            </a:endParaRPr>
          </a:p>
          <a:p>
            <a:pPr indent="0" lvl="0" marL="0" rtl="0" algn="l">
              <a:spcBef>
                <a:spcPts val="0"/>
              </a:spcBef>
              <a:spcAft>
                <a:spcPts val="0"/>
              </a:spcAft>
              <a:buNone/>
            </a:pPr>
            <a:r>
              <a:rPr lang="en-GB">
                <a:solidFill>
                  <a:srgbClr val="1D1C1D"/>
                </a:solidFill>
                <a:latin typeface="Courier New"/>
                <a:ea typeface="Courier New"/>
                <a:cs typeface="Courier New"/>
                <a:sym typeface="Courier New"/>
              </a:rPr>
              <a:t>Paths: (1 available, best #1, table default)</a:t>
            </a:r>
            <a:endParaRPr>
              <a:solidFill>
                <a:srgbClr val="1D1C1D"/>
              </a:solidFill>
              <a:latin typeface="Courier New"/>
              <a:ea typeface="Courier New"/>
              <a:cs typeface="Courier New"/>
              <a:sym typeface="Courier New"/>
            </a:endParaRPr>
          </a:p>
          <a:p>
            <a:pPr indent="0" lvl="0" marL="0" rtl="0" algn="l">
              <a:spcBef>
                <a:spcPts val="0"/>
              </a:spcBef>
              <a:spcAft>
                <a:spcPts val="0"/>
              </a:spcAft>
              <a:buNone/>
            </a:pPr>
            <a:r>
              <a:rPr lang="en-GB">
                <a:solidFill>
                  <a:srgbClr val="1D1C1D"/>
                </a:solidFill>
                <a:latin typeface="Courier New"/>
                <a:ea typeface="Courier New"/>
                <a:cs typeface="Courier New"/>
                <a:sym typeface="Courier New"/>
              </a:rPr>
              <a:t>  Not advertised to any peer</a:t>
            </a:r>
            <a:endParaRPr>
              <a:solidFill>
                <a:srgbClr val="1D1C1D"/>
              </a:solidFill>
              <a:latin typeface="Courier New"/>
              <a:ea typeface="Courier New"/>
              <a:cs typeface="Courier New"/>
              <a:sym typeface="Courier New"/>
            </a:endParaRPr>
          </a:p>
          <a:p>
            <a:pPr indent="0" lvl="0" marL="0" rtl="0" algn="l">
              <a:spcBef>
                <a:spcPts val="0"/>
              </a:spcBef>
              <a:spcAft>
                <a:spcPts val="0"/>
              </a:spcAft>
              <a:buNone/>
            </a:pPr>
            <a:r>
              <a:rPr lang="en-GB">
                <a:solidFill>
                  <a:srgbClr val="1D1C1D"/>
                </a:solidFill>
                <a:latin typeface="Courier New"/>
                <a:ea typeface="Courier New"/>
                <a:cs typeface="Courier New"/>
                <a:sym typeface="Courier New"/>
              </a:rPr>
              <a:t>  152735 7131 701 3257 8895 8895 208520, (aggregated by 208520 45.94.12.1)</a:t>
            </a:r>
            <a:endParaRPr>
              <a:solidFill>
                <a:srgbClr val="1D1C1D"/>
              </a:solidFill>
              <a:latin typeface="Courier New"/>
              <a:ea typeface="Courier New"/>
              <a:cs typeface="Courier New"/>
              <a:sym typeface="Courier New"/>
            </a:endParaRPr>
          </a:p>
          <a:p>
            <a:pPr indent="0" lvl="0" marL="0" rtl="0" algn="l">
              <a:spcBef>
                <a:spcPts val="0"/>
              </a:spcBef>
              <a:spcAft>
                <a:spcPts val="0"/>
              </a:spcAft>
              <a:buNone/>
            </a:pPr>
            <a:r>
              <a:rPr lang="en-GB">
                <a:solidFill>
                  <a:srgbClr val="1D1C1D"/>
                </a:solidFill>
                <a:latin typeface="Courier New"/>
                <a:ea typeface="Courier New"/>
                <a:cs typeface="Courier New"/>
                <a:sym typeface="Courier New"/>
              </a:rPr>
              <a:t>    103.142.153.1 from 103.142.153.1 (103.142.152.254)</a:t>
            </a:r>
            <a:endParaRPr>
              <a:solidFill>
                <a:srgbClr val="1D1C1D"/>
              </a:solidFill>
              <a:latin typeface="Courier New"/>
              <a:ea typeface="Courier New"/>
              <a:cs typeface="Courier New"/>
              <a:sym typeface="Courier New"/>
            </a:endParaRPr>
          </a:p>
          <a:p>
            <a:pPr indent="0" lvl="0" marL="0" rtl="0" algn="l">
              <a:spcBef>
                <a:spcPts val="0"/>
              </a:spcBef>
              <a:spcAft>
                <a:spcPts val="0"/>
              </a:spcAft>
              <a:buNone/>
            </a:pPr>
            <a:r>
              <a:rPr lang="en-GB">
                <a:solidFill>
                  <a:srgbClr val="1D1C1D"/>
                </a:solidFill>
                <a:latin typeface="Courier New"/>
                <a:ea typeface="Courier New"/>
                <a:cs typeface="Courier New"/>
                <a:sym typeface="Courier New"/>
              </a:rPr>
              <a:t>      Origin IGP, valid, external, atomic-aggregate, best (First path received)</a:t>
            </a:r>
            <a:endParaRPr>
              <a:solidFill>
                <a:srgbClr val="1D1C1D"/>
              </a:solidFill>
              <a:latin typeface="Courier New"/>
              <a:ea typeface="Courier New"/>
              <a:cs typeface="Courier New"/>
              <a:sym typeface="Courier New"/>
            </a:endParaRPr>
          </a:p>
          <a:p>
            <a:pPr indent="0" lvl="0" marL="0" rtl="0" algn="l">
              <a:spcBef>
                <a:spcPts val="0"/>
              </a:spcBef>
              <a:spcAft>
                <a:spcPts val="0"/>
              </a:spcAft>
              <a:buNone/>
            </a:pPr>
            <a:r>
              <a:rPr lang="en-GB">
                <a:solidFill>
                  <a:srgbClr val="1D1C1D"/>
                </a:solidFill>
                <a:latin typeface="Courier New"/>
                <a:ea typeface="Courier New"/>
                <a:cs typeface="Courier New"/>
                <a:sym typeface="Courier New"/>
              </a:rPr>
              <a:t>      Community: 65000:7131</a:t>
            </a:r>
            <a:endParaRPr>
              <a:solidFill>
                <a:srgbClr val="1D1C1D"/>
              </a:solidFill>
              <a:latin typeface="Courier New"/>
              <a:ea typeface="Courier New"/>
              <a:cs typeface="Courier New"/>
              <a:sym typeface="Courier New"/>
            </a:endParaRPr>
          </a:p>
          <a:p>
            <a:pPr indent="0" lvl="0" marL="0" rtl="0" algn="l">
              <a:spcBef>
                <a:spcPts val="0"/>
              </a:spcBef>
              <a:spcAft>
                <a:spcPts val="0"/>
              </a:spcAft>
              <a:buNone/>
            </a:pPr>
            <a:r>
              <a:rPr lang="en-GB">
                <a:solidFill>
                  <a:srgbClr val="1D1C1D"/>
                </a:solidFill>
                <a:latin typeface="Courier New"/>
                <a:ea typeface="Courier New"/>
                <a:cs typeface="Courier New"/>
                <a:sym typeface="Courier New"/>
              </a:rPr>
              <a:t>      Last update: Wed Nov 20 13:47:46 2024</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5"/>
        </a:solidFill>
      </p:bgPr>
    </p:bg>
    <p:spTree>
      <p:nvGrpSpPr>
        <p:cNvPr id="570" name="Shape 570"/>
        <p:cNvGrpSpPr/>
        <p:nvPr/>
      </p:nvGrpSpPr>
      <p:grpSpPr>
        <a:xfrm>
          <a:off x="0" y="0"/>
          <a:ext cx="0" cy="0"/>
          <a:chOff x="0" y="0"/>
          <a:chExt cx="0" cy="0"/>
        </a:xfrm>
      </p:grpSpPr>
      <p:sp>
        <p:nvSpPr>
          <p:cNvPr id="571" name="Google Shape;571;p49"/>
          <p:cNvSpPr txBox="1"/>
          <p:nvPr>
            <p:ph idx="12" type="sldNum"/>
          </p:nvPr>
        </p:nvSpPr>
        <p:spPr>
          <a:xfrm>
            <a:off x="8326797" y="3920640"/>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GB"/>
              <a:t>‹#›</a:t>
            </a:fld>
            <a:endParaRPr sz="800"/>
          </a:p>
        </p:txBody>
      </p:sp>
      <p:sp>
        <p:nvSpPr>
          <p:cNvPr id="572" name="Google Shape;572;p49"/>
          <p:cNvSpPr txBox="1"/>
          <p:nvPr>
            <p:ph type="title"/>
          </p:nvPr>
        </p:nvSpPr>
        <p:spPr>
          <a:xfrm>
            <a:off x="311700" y="219600"/>
            <a:ext cx="7703700" cy="27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Per Country Recommendations: Iran</a:t>
            </a:r>
            <a:endParaRPr/>
          </a:p>
        </p:txBody>
      </p:sp>
      <p:sp>
        <p:nvSpPr>
          <p:cNvPr id="573" name="Google Shape;573;p49"/>
          <p:cNvSpPr txBox="1"/>
          <p:nvPr/>
        </p:nvSpPr>
        <p:spPr>
          <a:xfrm>
            <a:off x="311700" y="1436721"/>
            <a:ext cx="2556900" cy="1930800"/>
          </a:xfrm>
          <a:prstGeom prst="rect">
            <a:avLst/>
          </a:prstGeom>
          <a:noFill/>
          <a:ln>
            <a:noFill/>
          </a:ln>
        </p:spPr>
        <p:txBody>
          <a:bodyPr anchorCtr="0" anchor="t" bIns="0" lIns="0" spcFirstLastPara="1" rIns="0" wrap="square" tIns="0">
            <a:noAutofit/>
          </a:bodyPr>
          <a:lstStyle/>
          <a:p>
            <a:pPr indent="-145450" lvl="1" marL="1440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We want to distribute probes to:</a:t>
            </a:r>
            <a:endParaRPr sz="1100">
              <a:solidFill>
                <a:srgbClr val="25316A"/>
              </a:solidFill>
              <a:latin typeface="Verdana"/>
              <a:ea typeface="Verdana"/>
              <a:cs typeface="Verdana"/>
              <a:sym typeface="Verdana"/>
            </a:endParaRPr>
          </a:p>
          <a:p>
            <a:pPr indent="-266700" lvl="0" marL="457200" rtl="0" algn="l">
              <a:lnSpc>
                <a:spcPct val="115000"/>
              </a:lnSpc>
              <a:spcBef>
                <a:spcPts val="0"/>
              </a:spcBef>
              <a:spcAft>
                <a:spcPts val="0"/>
              </a:spcAft>
              <a:buClr>
                <a:srgbClr val="25316A"/>
              </a:buClr>
              <a:buSzPts val="600"/>
              <a:buFont typeface="Verdana"/>
              <a:buChar char="●"/>
            </a:pPr>
            <a:r>
              <a:rPr lang="en-GB" sz="1000">
                <a:solidFill>
                  <a:srgbClr val="25316A"/>
                </a:solidFill>
                <a:latin typeface="Verdana"/>
                <a:ea typeface="Verdana"/>
                <a:cs typeface="Verdana"/>
                <a:sym typeface="Verdana"/>
              </a:rPr>
              <a:t>197207 MCCI-AS</a:t>
            </a:r>
            <a:endParaRPr sz="1000">
              <a:solidFill>
                <a:srgbClr val="25316A"/>
              </a:solidFill>
              <a:latin typeface="Verdana"/>
              <a:ea typeface="Verdana"/>
              <a:cs typeface="Verdana"/>
              <a:sym typeface="Verdana"/>
            </a:endParaRPr>
          </a:p>
          <a:p>
            <a:pPr indent="-266700" lvl="0" marL="457200" rtl="0" algn="l">
              <a:lnSpc>
                <a:spcPct val="115000"/>
              </a:lnSpc>
              <a:spcBef>
                <a:spcPts val="0"/>
              </a:spcBef>
              <a:spcAft>
                <a:spcPts val="0"/>
              </a:spcAft>
              <a:buClr>
                <a:srgbClr val="25316A"/>
              </a:buClr>
              <a:buSzPts val="600"/>
              <a:buFont typeface="Verdana"/>
              <a:buChar char="●"/>
            </a:pPr>
            <a:r>
              <a:rPr lang="en-GB" sz="1000">
                <a:solidFill>
                  <a:srgbClr val="25316A"/>
                </a:solidFill>
                <a:latin typeface="Verdana"/>
                <a:ea typeface="Verdana"/>
                <a:cs typeface="Verdana"/>
                <a:sym typeface="Verdana"/>
              </a:rPr>
              <a:t>16322 PARSONLINE</a:t>
            </a:r>
            <a:endParaRPr sz="1000">
              <a:solidFill>
                <a:srgbClr val="25316A"/>
              </a:solidFill>
              <a:latin typeface="Verdana"/>
              <a:ea typeface="Verdana"/>
              <a:cs typeface="Verdana"/>
              <a:sym typeface="Verdana"/>
            </a:endParaRPr>
          </a:p>
          <a:p>
            <a:pPr indent="-266700" lvl="0" marL="457200" rtl="0" algn="l">
              <a:lnSpc>
                <a:spcPct val="115000"/>
              </a:lnSpc>
              <a:spcBef>
                <a:spcPts val="0"/>
              </a:spcBef>
              <a:spcAft>
                <a:spcPts val="0"/>
              </a:spcAft>
              <a:buClr>
                <a:srgbClr val="25316A"/>
              </a:buClr>
              <a:buSzPts val="600"/>
              <a:buFont typeface="Verdana"/>
              <a:buChar char="●"/>
            </a:pPr>
            <a:r>
              <a:rPr lang="en-GB" sz="1000">
                <a:solidFill>
                  <a:srgbClr val="25316A"/>
                </a:solidFill>
                <a:latin typeface="Verdana"/>
                <a:ea typeface="Verdana"/>
                <a:cs typeface="Verdana"/>
                <a:sym typeface="Verdana"/>
              </a:rPr>
              <a:t>13335 CLOUDFLARENET</a:t>
            </a:r>
            <a:endParaRPr sz="1000">
              <a:solidFill>
                <a:srgbClr val="25316A"/>
              </a:solidFill>
              <a:latin typeface="Verdana"/>
              <a:ea typeface="Verdana"/>
              <a:cs typeface="Verdana"/>
              <a:sym typeface="Verdana"/>
            </a:endParaRPr>
          </a:p>
          <a:p>
            <a:pPr indent="-266700" lvl="0" marL="457200" rtl="0" algn="l">
              <a:lnSpc>
                <a:spcPct val="115000"/>
              </a:lnSpc>
              <a:spcBef>
                <a:spcPts val="0"/>
              </a:spcBef>
              <a:spcAft>
                <a:spcPts val="0"/>
              </a:spcAft>
              <a:buClr>
                <a:srgbClr val="25316A"/>
              </a:buClr>
              <a:buSzPts val="600"/>
              <a:buFont typeface="Verdana"/>
              <a:buChar char="●"/>
            </a:pPr>
            <a:r>
              <a:rPr lang="en-GB" sz="1000">
                <a:solidFill>
                  <a:srgbClr val="25316A"/>
                </a:solidFill>
                <a:latin typeface="Verdana"/>
                <a:ea typeface="Verdana"/>
                <a:cs typeface="Verdana"/>
                <a:sym typeface="Verdana"/>
              </a:rPr>
              <a:t>62240 Clouvider</a:t>
            </a:r>
            <a:endParaRPr sz="1000">
              <a:solidFill>
                <a:srgbClr val="25316A"/>
              </a:solidFill>
              <a:latin typeface="Verdana"/>
              <a:ea typeface="Verdana"/>
              <a:cs typeface="Verdana"/>
              <a:sym typeface="Verdana"/>
            </a:endParaRPr>
          </a:p>
          <a:p>
            <a:pPr indent="-266700" lvl="0" marL="457200" rtl="0" algn="l">
              <a:lnSpc>
                <a:spcPct val="115000"/>
              </a:lnSpc>
              <a:spcBef>
                <a:spcPts val="0"/>
              </a:spcBef>
              <a:spcAft>
                <a:spcPts val="0"/>
              </a:spcAft>
              <a:buClr>
                <a:srgbClr val="25316A"/>
              </a:buClr>
              <a:buSzPts val="600"/>
              <a:buFont typeface="Verdana"/>
              <a:buChar char="●"/>
            </a:pPr>
            <a:r>
              <a:rPr lang="en-GB" sz="1000">
                <a:solidFill>
                  <a:srgbClr val="25316A"/>
                </a:solidFill>
                <a:latin typeface="Verdana"/>
                <a:ea typeface="Verdana"/>
                <a:cs typeface="Verdana"/>
                <a:sym typeface="Verdana"/>
              </a:rPr>
              <a:t>42337 RESPINA-AS</a:t>
            </a:r>
            <a:endParaRPr sz="1000">
              <a:solidFill>
                <a:srgbClr val="25316A"/>
              </a:solidFill>
              <a:latin typeface="Verdana"/>
              <a:ea typeface="Verdana"/>
              <a:cs typeface="Verdana"/>
              <a:sym typeface="Verdana"/>
            </a:endParaRPr>
          </a:p>
          <a:p>
            <a:pPr indent="-266700" lvl="0" marL="457200" rtl="0" algn="l">
              <a:lnSpc>
                <a:spcPct val="115000"/>
              </a:lnSpc>
              <a:spcBef>
                <a:spcPts val="0"/>
              </a:spcBef>
              <a:spcAft>
                <a:spcPts val="0"/>
              </a:spcAft>
              <a:buClr>
                <a:srgbClr val="25316A"/>
              </a:buClr>
              <a:buSzPts val="600"/>
              <a:buFont typeface="Verdana"/>
              <a:buChar char="●"/>
            </a:pPr>
            <a:r>
              <a:rPr lang="en-GB" sz="1000">
                <a:solidFill>
                  <a:srgbClr val="25316A"/>
                </a:solidFill>
                <a:latin typeface="Verdana"/>
                <a:ea typeface="Verdana"/>
                <a:cs typeface="Verdana"/>
                <a:sym typeface="Verdana"/>
              </a:rPr>
              <a:t>41881 Fanava-AS</a:t>
            </a:r>
            <a:endParaRPr sz="1000">
              <a:solidFill>
                <a:srgbClr val="25316A"/>
              </a:solidFill>
              <a:latin typeface="Verdana"/>
              <a:ea typeface="Verdana"/>
              <a:cs typeface="Verdana"/>
              <a:sym typeface="Verdana"/>
            </a:endParaRPr>
          </a:p>
          <a:p>
            <a:pPr indent="-266700" lvl="0" marL="457200" rtl="0" algn="l">
              <a:lnSpc>
                <a:spcPct val="115000"/>
              </a:lnSpc>
              <a:spcBef>
                <a:spcPts val="0"/>
              </a:spcBef>
              <a:spcAft>
                <a:spcPts val="0"/>
              </a:spcAft>
              <a:buClr>
                <a:srgbClr val="25316A"/>
              </a:buClr>
              <a:buSzPts val="600"/>
              <a:buFont typeface="Verdana"/>
              <a:buChar char="●"/>
            </a:pPr>
            <a:r>
              <a:rPr lang="en-GB" sz="1000">
                <a:solidFill>
                  <a:srgbClr val="25316A"/>
                </a:solidFill>
                <a:latin typeface="Verdana"/>
                <a:ea typeface="Verdana"/>
                <a:cs typeface="Verdana"/>
                <a:sym typeface="Verdana"/>
              </a:rPr>
              <a:t>59573 </a:t>
            </a:r>
            <a:r>
              <a:rPr lang="en-GB" sz="700">
                <a:solidFill>
                  <a:srgbClr val="25316A"/>
                </a:solidFill>
                <a:latin typeface="Verdana"/>
                <a:ea typeface="Verdana"/>
                <a:cs typeface="Verdana"/>
                <a:sym typeface="Verdana"/>
              </a:rPr>
              <a:t>SariSystemBandarabasCompany</a:t>
            </a:r>
            <a:endParaRPr sz="700">
              <a:solidFill>
                <a:srgbClr val="25316A"/>
              </a:solidFill>
              <a:latin typeface="Verdana"/>
              <a:ea typeface="Verdana"/>
              <a:cs typeface="Verdana"/>
              <a:sym typeface="Verdana"/>
            </a:endParaRPr>
          </a:p>
          <a:p>
            <a:pPr indent="-266700" lvl="0" marL="457200" rtl="0" algn="l">
              <a:lnSpc>
                <a:spcPct val="115000"/>
              </a:lnSpc>
              <a:spcBef>
                <a:spcPts val="0"/>
              </a:spcBef>
              <a:spcAft>
                <a:spcPts val="0"/>
              </a:spcAft>
              <a:buClr>
                <a:srgbClr val="25316A"/>
              </a:buClr>
              <a:buSzPts val="600"/>
              <a:buFont typeface="Verdana"/>
              <a:buChar char="●"/>
            </a:pPr>
            <a:r>
              <a:rPr lang="en-GB" sz="1000">
                <a:solidFill>
                  <a:srgbClr val="25316A"/>
                </a:solidFill>
                <a:latin typeface="Verdana"/>
                <a:ea typeface="Verdana"/>
                <a:cs typeface="Verdana"/>
                <a:sym typeface="Verdana"/>
              </a:rPr>
              <a:t>48944 ASkhalijfarsonline</a:t>
            </a:r>
            <a:endParaRPr sz="1000">
              <a:solidFill>
                <a:srgbClr val="25316A"/>
              </a:solidFill>
              <a:latin typeface="Verdana"/>
              <a:ea typeface="Verdana"/>
              <a:cs typeface="Verdana"/>
              <a:sym typeface="Verdana"/>
            </a:endParaRPr>
          </a:p>
          <a:p>
            <a:pPr indent="-266700" lvl="0" marL="457200" rtl="0" algn="l">
              <a:lnSpc>
                <a:spcPct val="115000"/>
              </a:lnSpc>
              <a:spcBef>
                <a:spcPts val="0"/>
              </a:spcBef>
              <a:spcAft>
                <a:spcPts val="0"/>
              </a:spcAft>
              <a:buClr>
                <a:srgbClr val="25316A"/>
              </a:buClr>
              <a:buSzPts val="600"/>
              <a:buFont typeface="Verdana"/>
              <a:buChar char="●"/>
            </a:pPr>
            <a:r>
              <a:rPr lang="en-GB" sz="1000">
                <a:solidFill>
                  <a:srgbClr val="25316A"/>
                </a:solidFill>
                <a:latin typeface="Verdana"/>
                <a:ea typeface="Verdana"/>
                <a:cs typeface="Verdana"/>
                <a:sym typeface="Verdana"/>
              </a:rPr>
              <a:t>48147 AMINIDC</a:t>
            </a:r>
            <a:endParaRPr sz="900">
              <a:solidFill>
                <a:srgbClr val="25316A"/>
              </a:solidFill>
              <a:latin typeface="Verdana"/>
              <a:ea typeface="Verdana"/>
              <a:cs typeface="Verdana"/>
              <a:sym typeface="Verdana"/>
            </a:endParaRPr>
          </a:p>
          <a:p>
            <a:pPr indent="0" lvl="0" marL="0" rtl="0" algn="l">
              <a:lnSpc>
                <a:spcPct val="115000"/>
              </a:lnSpc>
              <a:spcBef>
                <a:spcPts val="0"/>
              </a:spcBef>
              <a:spcAft>
                <a:spcPts val="0"/>
              </a:spcAft>
              <a:buNone/>
            </a:pPr>
            <a:r>
              <a:t/>
            </a:r>
            <a:endParaRPr sz="1100">
              <a:solidFill>
                <a:srgbClr val="25316A"/>
              </a:solidFill>
              <a:latin typeface="Verdana"/>
              <a:ea typeface="Verdana"/>
              <a:cs typeface="Verdana"/>
              <a:sym typeface="Verdana"/>
            </a:endParaRPr>
          </a:p>
          <a:p>
            <a:pPr indent="-145450" lvl="1" marL="1440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Where? </a:t>
            </a:r>
            <a:endParaRPr sz="1100">
              <a:solidFill>
                <a:srgbClr val="25316A"/>
              </a:solidFill>
              <a:latin typeface="Verdana"/>
              <a:ea typeface="Verdana"/>
              <a:cs typeface="Verdana"/>
              <a:sym typeface="Verdana"/>
            </a:endParaRPr>
          </a:p>
          <a:p>
            <a:pPr indent="-298450" lvl="0" marL="4572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End user network</a:t>
            </a:r>
            <a:endParaRPr sz="1100">
              <a:solidFill>
                <a:srgbClr val="25316A"/>
              </a:solidFill>
              <a:latin typeface="Verdana"/>
              <a:ea typeface="Verdana"/>
              <a:cs typeface="Verdana"/>
              <a:sym typeface="Verdana"/>
            </a:endParaRPr>
          </a:p>
          <a:p>
            <a:pPr indent="-298450" lvl="0" marL="4572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Core network</a:t>
            </a:r>
            <a:endParaRPr sz="1100">
              <a:solidFill>
                <a:srgbClr val="25316A"/>
              </a:solidFill>
              <a:latin typeface="Verdana"/>
              <a:ea typeface="Verdana"/>
              <a:cs typeface="Verdana"/>
              <a:sym typeface="Verdana"/>
            </a:endParaRPr>
          </a:p>
          <a:p>
            <a:pPr indent="-298450" lvl="0" marL="4572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IXPs</a:t>
            </a:r>
            <a:endParaRPr sz="1100">
              <a:solidFill>
                <a:srgbClr val="25316A"/>
              </a:solidFill>
              <a:latin typeface="Verdana"/>
              <a:ea typeface="Verdana"/>
              <a:cs typeface="Verdana"/>
              <a:sym typeface="Verdana"/>
            </a:endParaRPr>
          </a:p>
          <a:p>
            <a:pPr indent="0" lvl="0" marL="0" marR="0" rtl="0" algn="l">
              <a:lnSpc>
                <a:spcPct val="100000"/>
              </a:lnSpc>
              <a:spcBef>
                <a:spcPts val="0"/>
              </a:spcBef>
              <a:spcAft>
                <a:spcPts val="0"/>
              </a:spcAft>
              <a:buNone/>
            </a:pPr>
            <a:r>
              <a:t/>
            </a:r>
            <a:endParaRPr sz="1100">
              <a:solidFill>
                <a:srgbClr val="25316A"/>
              </a:solidFill>
              <a:latin typeface="Verdana"/>
              <a:ea typeface="Verdana"/>
              <a:cs typeface="Verdana"/>
              <a:sym typeface="Verdana"/>
            </a:endParaRPr>
          </a:p>
        </p:txBody>
      </p:sp>
      <p:sp>
        <p:nvSpPr>
          <p:cNvPr id="574" name="Google Shape;574;p49"/>
          <p:cNvSpPr txBox="1"/>
          <p:nvPr/>
        </p:nvSpPr>
        <p:spPr>
          <a:xfrm>
            <a:off x="461947" y="1080011"/>
            <a:ext cx="2080200" cy="2154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None/>
            </a:pPr>
            <a:r>
              <a:rPr b="1" lang="en-GB">
                <a:solidFill>
                  <a:srgbClr val="F26738"/>
                </a:solidFill>
                <a:latin typeface="Verdana"/>
                <a:ea typeface="Verdana"/>
                <a:cs typeface="Verdana"/>
                <a:sym typeface="Verdana"/>
              </a:rPr>
              <a:t>RIPE Atlas</a:t>
            </a:r>
            <a:endParaRPr b="1" sz="100">
              <a:solidFill>
                <a:srgbClr val="F26738"/>
              </a:solidFill>
              <a:latin typeface="Verdana"/>
              <a:ea typeface="Verdana"/>
              <a:cs typeface="Verdana"/>
              <a:sym typeface="Verdana"/>
            </a:endParaRPr>
          </a:p>
        </p:txBody>
      </p:sp>
      <p:sp>
        <p:nvSpPr>
          <p:cNvPr id="575" name="Google Shape;575;p49"/>
          <p:cNvSpPr txBox="1"/>
          <p:nvPr/>
        </p:nvSpPr>
        <p:spPr>
          <a:xfrm>
            <a:off x="3133050" y="1436726"/>
            <a:ext cx="2556900" cy="2561400"/>
          </a:xfrm>
          <a:prstGeom prst="rect">
            <a:avLst/>
          </a:prstGeom>
          <a:noFill/>
          <a:ln>
            <a:noFill/>
          </a:ln>
        </p:spPr>
        <p:txBody>
          <a:bodyPr anchorCtr="0" anchor="t" bIns="0" lIns="0" spcFirstLastPara="1" rIns="0" wrap="square" tIns="0">
            <a:noAutofit/>
          </a:bodyPr>
          <a:lstStyle/>
          <a:p>
            <a:pPr indent="-145450" lvl="1" marL="1440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Networks that will improve hops </a:t>
            </a:r>
            <a:r>
              <a:rPr lang="en-GB" sz="1100">
                <a:solidFill>
                  <a:srgbClr val="224287"/>
                </a:solidFill>
                <a:latin typeface="Verdana"/>
                <a:ea typeface="Verdana"/>
                <a:cs typeface="Verdana"/>
                <a:sym typeface="Verdana"/>
              </a:rPr>
              <a:t>to RIS </a:t>
            </a:r>
            <a:r>
              <a:rPr lang="en-GB" sz="1100">
                <a:solidFill>
                  <a:srgbClr val="25316A"/>
                </a:solidFill>
                <a:latin typeface="Verdana"/>
                <a:ea typeface="Verdana"/>
                <a:cs typeface="Verdana"/>
                <a:sym typeface="Verdana"/>
              </a:rPr>
              <a:t>infrastructure:</a:t>
            </a:r>
            <a:endParaRPr sz="1100">
              <a:solidFill>
                <a:srgbClr val="25316A"/>
              </a:solidFill>
              <a:latin typeface="Verdana"/>
              <a:ea typeface="Verdana"/>
              <a:cs typeface="Verdana"/>
              <a:sym typeface="Verdana"/>
            </a:endParaRPr>
          </a:p>
          <a:p>
            <a:pPr indent="-298450" lvl="1" marL="914400" rtl="0" algn="l">
              <a:lnSpc>
                <a:spcPct val="115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IXP route servers</a:t>
            </a:r>
            <a:endParaRPr sz="1100">
              <a:solidFill>
                <a:srgbClr val="25316A"/>
              </a:solidFill>
              <a:latin typeface="Verdana"/>
              <a:ea typeface="Verdana"/>
              <a:cs typeface="Verdana"/>
              <a:sym typeface="Verdana"/>
            </a:endParaRPr>
          </a:p>
          <a:p>
            <a:pPr indent="-298450" lvl="1" marL="914400" rtl="0" algn="l">
              <a:lnSpc>
                <a:spcPct val="115000"/>
              </a:lnSpc>
              <a:spcBef>
                <a:spcPts val="0"/>
              </a:spcBef>
              <a:spcAft>
                <a:spcPts val="0"/>
              </a:spcAft>
              <a:buClr>
                <a:srgbClr val="25316A"/>
              </a:buClr>
              <a:buSzPts val="1100"/>
              <a:buFont typeface="Verdana"/>
              <a:buChar char="●"/>
            </a:pPr>
            <a:r>
              <a:rPr lang="en-GB" sz="1000">
                <a:solidFill>
                  <a:srgbClr val="25316A"/>
                </a:solidFill>
              </a:rPr>
              <a:t>49666</a:t>
            </a:r>
            <a:endParaRPr sz="1000">
              <a:solidFill>
                <a:srgbClr val="25316A"/>
              </a:solidFill>
            </a:endParaRPr>
          </a:p>
          <a:p>
            <a:pPr indent="-298450" lvl="1" marL="914400" rtl="0" algn="l">
              <a:lnSpc>
                <a:spcPct val="115000"/>
              </a:lnSpc>
              <a:spcBef>
                <a:spcPts val="0"/>
              </a:spcBef>
              <a:spcAft>
                <a:spcPts val="0"/>
              </a:spcAft>
              <a:buClr>
                <a:srgbClr val="25316A"/>
              </a:buClr>
              <a:buSzPts val="1100"/>
              <a:buFont typeface="Verdana"/>
              <a:buChar char="●"/>
            </a:pPr>
            <a:r>
              <a:rPr lang="en-GB" sz="1000">
                <a:solidFill>
                  <a:srgbClr val="25316A"/>
                </a:solidFill>
              </a:rPr>
              <a:t>42337</a:t>
            </a:r>
            <a:endParaRPr sz="1000">
              <a:solidFill>
                <a:srgbClr val="25316A"/>
              </a:solidFill>
            </a:endParaRPr>
          </a:p>
          <a:p>
            <a:pPr indent="-298450" lvl="1" marL="914400" rtl="0" algn="l">
              <a:lnSpc>
                <a:spcPct val="115000"/>
              </a:lnSpc>
              <a:spcBef>
                <a:spcPts val="0"/>
              </a:spcBef>
              <a:spcAft>
                <a:spcPts val="0"/>
              </a:spcAft>
              <a:buClr>
                <a:srgbClr val="25316A"/>
              </a:buClr>
              <a:buSzPts val="1100"/>
              <a:buFont typeface="Verdana"/>
              <a:buChar char="●"/>
            </a:pPr>
            <a:r>
              <a:rPr lang="en-GB" sz="1000">
                <a:solidFill>
                  <a:srgbClr val="25316A"/>
                </a:solidFill>
              </a:rPr>
              <a:t>58224</a:t>
            </a:r>
            <a:endParaRPr sz="1000">
              <a:solidFill>
                <a:srgbClr val="25316A"/>
              </a:solidFill>
            </a:endParaRPr>
          </a:p>
          <a:p>
            <a:pPr indent="-298450" lvl="1" marL="914400" rtl="0" algn="l">
              <a:lnSpc>
                <a:spcPct val="115000"/>
              </a:lnSpc>
              <a:spcBef>
                <a:spcPts val="0"/>
              </a:spcBef>
              <a:spcAft>
                <a:spcPts val="0"/>
              </a:spcAft>
              <a:buClr>
                <a:srgbClr val="25316A"/>
              </a:buClr>
              <a:buSzPts val="1100"/>
              <a:buFont typeface="Verdana"/>
              <a:buChar char="●"/>
            </a:pPr>
            <a:r>
              <a:rPr lang="en-GB" sz="1000">
                <a:solidFill>
                  <a:srgbClr val="25316A"/>
                </a:solidFill>
              </a:rPr>
              <a:t>43754</a:t>
            </a:r>
            <a:endParaRPr sz="1000">
              <a:solidFill>
                <a:srgbClr val="25316A"/>
              </a:solidFill>
            </a:endParaRPr>
          </a:p>
          <a:p>
            <a:pPr indent="-298450" lvl="1" marL="914400" rtl="0" algn="l">
              <a:lnSpc>
                <a:spcPct val="115000"/>
              </a:lnSpc>
              <a:spcBef>
                <a:spcPts val="0"/>
              </a:spcBef>
              <a:spcAft>
                <a:spcPts val="0"/>
              </a:spcAft>
              <a:buClr>
                <a:srgbClr val="25316A"/>
              </a:buClr>
              <a:buSzPts val="1100"/>
              <a:buFont typeface="Verdana"/>
              <a:buChar char="●"/>
            </a:pPr>
            <a:r>
              <a:rPr lang="en-GB" sz="1000">
                <a:solidFill>
                  <a:srgbClr val="25316A"/>
                </a:solidFill>
              </a:rPr>
              <a:t>12880</a:t>
            </a:r>
            <a:endParaRPr sz="1000">
              <a:solidFill>
                <a:srgbClr val="25316A"/>
              </a:solidFill>
            </a:endParaRPr>
          </a:p>
          <a:p>
            <a:pPr indent="-298450" lvl="1" marL="914400" rtl="0" algn="l">
              <a:lnSpc>
                <a:spcPct val="115000"/>
              </a:lnSpc>
              <a:spcBef>
                <a:spcPts val="0"/>
              </a:spcBef>
              <a:spcAft>
                <a:spcPts val="0"/>
              </a:spcAft>
              <a:buClr>
                <a:srgbClr val="25316A"/>
              </a:buClr>
              <a:buSzPts val="1100"/>
              <a:buFont typeface="Verdana"/>
              <a:buChar char="●"/>
            </a:pPr>
            <a:r>
              <a:rPr lang="en-GB" sz="1000">
                <a:solidFill>
                  <a:srgbClr val="25316A"/>
                </a:solidFill>
              </a:rPr>
              <a:t>48159</a:t>
            </a:r>
            <a:endParaRPr sz="1000">
              <a:solidFill>
                <a:srgbClr val="25316A"/>
              </a:solidFill>
            </a:endParaRPr>
          </a:p>
          <a:p>
            <a:pPr indent="0" lvl="0" marL="457200" rtl="0" algn="l">
              <a:lnSpc>
                <a:spcPct val="115000"/>
              </a:lnSpc>
              <a:spcBef>
                <a:spcPts val="0"/>
              </a:spcBef>
              <a:spcAft>
                <a:spcPts val="0"/>
              </a:spcAft>
              <a:buNone/>
            </a:pPr>
            <a:r>
              <a:t/>
            </a:r>
            <a:endParaRPr sz="1100">
              <a:solidFill>
                <a:srgbClr val="25316A"/>
              </a:solidFill>
              <a:latin typeface="Verdana"/>
              <a:ea typeface="Verdana"/>
              <a:cs typeface="Verdana"/>
              <a:sym typeface="Verdana"/>
            </a:endParaRPr>
          </a:p>
          <a:p>
            <a:pPr indent="-145450" lvl="1" marL="1440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 Host AuthDNS in: </a:t>
            </a:r>
            <a:endParaRPr sz="1100">
              <a:solidFill>
                <a:srgbClr val="25316A"/>
              </a:solidFill>
              <a:latin typeface="Verdana"/>
              <a:ea typeface="Verdana"/>
              <a:cs typeface="Verdana"/>
              <a:sym typeface="Verdana"/>
            </a:endParaRPr>
          </a:p>
          <a:p>
            <a:pPr indent="-298450" lvl="0" marL="4572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IXP</a:t>
            </a:r>
            <a:endParaRPr sz="1100">
              <a:solidFill>
                <a:srgbClr val="25316A"/>
              </a:solidFill>
              <a:latin typeface="Verdana"/>
              <a:ea typeface="Verdana"/>
              <a:cs typeface="Verdana"/>
              <a:sym typeface="Verdana"/>
            </a:endParaRPr>
          </a:p>
          <a:p>
            <a:pPr indent="-298450" lvl="0" marL="457200" rtl="0" algn="l">
              <a:lnSpc>
                <a:spcPct val="115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AS197207</a:t>
            </a:r>
            <a:endParaRPr sz="1100">
              <a:solidFill>
                <a:srgbClr val="25316A"/>
              </a:solidFill>
              <a:latin typeface="Verdana"/>
              <a:ea typeface="Verdana"/>
              <a:cs typeface="Verdana"/>
              <a:sym typeface="Verdana"/>
            </a:endParaRPr>
          </a:p>
          <a:p>
            <a:pPr indent="-298450" lvl="0" marL="457200" rtl="0" algn="l">
              <a:lnSpc>
                <a:spcPct val="115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AS58224</a:t>
            </a:r>
            <a:endParaRPr sz="1100">
              <a:solidFill>
                <a:srgbClr val="25316A"/>
              </a:solidFill>
              <a:latin typeface="Verdana"/>
              <a:ea typeface="Verdana"/>
              <a:cs typeface="Verdana"/>
              <a:sym typeface="Verdana"/>
            </a:endParaRPr>
          </a:p>
        </p:txBody>
      </p:sp>
      <p:sp>
        <p:nvSpPr>
          <p:cNvPr id="576" name="Google Shape;576;p49"/>
          <p:cNvSpPr txBox="1"/>
          <p:nvPr/>
        </p:nvSpPr>
        <p:spPr>
          <a:xfrm>
            <a:off x="5954375" y="1436732"/>
            <a:ext cx="2556900" cy="466800"/>
          </a:xfrm>
          <a:prstGeom prst="rect">
            <a:avLst/>
          </a:prstGeom>
          <a:noFill/>
          <a:ln>
            <a:noFill/>
          </a:ln>
        </p:spPr>
        <p:txBody>
          <a:bodyPr anchorCtr="0" anchor="t" bIns="0" lIns="0" spcFirstLastPara="1" rIns="0" wrap="square" tIns="0">
            <a:noAutofit/>
          </a:bodyPr>
          <a:lstStyle/>
          <a:p>
            <a:pPr indent="-145450" lvl="1" marL="1440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Evaluate the paths from your network to key infrastructure</a:t>
            </a:r>
            <a:endParaRPr sz="1100">
              <a:solidFill>
                <a:srgbClr val="25316A"/>
              </a:solidFill>
              <a:latin typeface="Verdana"/>
              <a:ea typeface="Verdana"/>
              <a:cs typeface="Verdana"/>
              <a:sym typeface="Verdana"/>
            </a:endParaRPr>
          </a:p>
          <a:p>
            <a:pPr indent="0" lvl="0" marL="0" marR="0" rtl="0" algn="l">
              <a:lnSpc>
                <a:spcPct val="100000"/>
              </a:lnSpc>
              <a:spcBef>
                <a:spcPts val="0"/>
              </a:spcBef>
              <a:spcAft>
                <a:spcPts val="0"/>
              </a:spcAft>
              <a:buNone/>
            </a:pPr>
            <a:r>
              <a:t/>
            </a:r>
            <a:endParaRPr sz="1100">
              <a:solidFill>
                <a:srgbClr val="25316A"/>
              </a:solidFill>
              <a:latin typeface="Verdana"/>
              <a:ea typeface="Verdana"/>
              <a:cs typeface="Verdana"/>
              <a:sym typeface="Verdana"/>
            </a:endParaRPr>
          </a:p>
        </p:txBody>
      </p:sp>
      <p:sp>
        <p:nvSpPr>
          <p:cNvPr id="577" name="Google Shape;577;p49"/>
          <p:cNvSpPr txBox="1"/>
          <p:nvPr/>
        </p:nvSpPr>
        <p:spPr>
          <a:xfrm>
            <a:off x="3295297" y="1080011"/>
            <a:ext cx="2080200" cy="2154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None/>
            </a:pPr>
            <a:r>
              <a:rPr b="1" lang="en-GB">
                <a:solidFill>
                  <a:srgbClr val="F26738"/>
                </a:solidFill>
                <a:latin typeface="Verdana"/>
                <a:ea typeface="Verdana"/>
                <a:cs typeface="Verdana"/>
                <a:sym typeface="Verdana"/>
              </a:rPr>
              <a:t>RIS &amp; AuthDNS</a:t>
            </a:r>
            <a:endParaRPr b="1" sz="100">
              <a:solidFill>
                <a:srgbClr val="F26738"/>
              </a:solidFill>
              <a:latin typeface="Verdana"/>
              <a:ea typeface="Verdana"/>
              <a:cs typeface="Verdana"/>
              <a:sym typeface="Verdana"/>
            </a:endParaRPr>
          </a:p>
        </p:txBody>
      </p:sp>
      <p:sp>
        <p:nvSpPr>
          <p:cNvPr id="578" name="Google Shape;578;p49"/>
          <p:cNvSpPr txBox="1"/>
          <p:nvPr/>
        </p:nvSpPr>
        <p:spPr>
          <a:xfrm>
            <a:off x="6128647" y="1080011"/>
            <a:ext cx="2080200" cy="2154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None/>
            </a:pPr>
            <a:r>
              <a:rPr b="1" lang="en-GB">
                <a:solidFill>
                  <a:srgbClr val="F26738"/>
                </a:solidFill>
                <a:latin typeface="Verdana"/>
                <a:ea typeface="Verdana"/>
                <a:cs typeface="Verdana"/>
                <a:sym typeface="Verdana"/>
              </a:rPr>
              <a:t>Network Operator</a:t>
            </a:r>
            <a:endParaRPr b="1" sz="100">
              <a:solidFill>
                <a:srgbClr val="F26738"/>
              </a:solidFill>
              <a:latin typeface="Verdana"/>
              <a:ea typeface="Verdana"/>
              <a:cs typeface="Verdana"/>
              <a:sym typeface="Verdana"/>
            </a:endParaRPr>
          </a:p>
        </p:txBody>
      </p:sp>
      <p:graphicFrame>
        <p:nvGraphicFramePr>
          <p:cNvPr id="579" name="Google Shape;579;p49"/>
          <p:cNvGraphicFramePr/>
          <p:nvPr/>
        </p:nvGraphicFramePr>
        <p:xfrm>
          <a:off x="5787625" y="1903525"/>
          <a:ext cx="3000000" cy="3000000"/>
        </p:xfrm>
        <a:graphic>
          <a:graphicData uri="http://schemas.openxmlformats.org/drawingml/2006/table">
            <a:tbl>
              <a:tblPr>
                <a:noFill/>
                <a:tableStyleId>{746950A0-C5BA-4D48-B7B4-4F76F763E938}</a:tableStyleId>
              </a:tblPr>
              <a:tblGrid>
                <a:gridCol w="552450"/>
                <a:gridCol w="552450"/>
                <a:gridCol w="552450"/>
                <a:gridCol w="552450"/>
                <a:gridCol w="552450"/>
              </a:tblGrid>
              <a:tr h="200025">
                <a:tc>
                  <a:txBody>
                    <a:bodyPr/>
                    <a:lstStyle/>
                    <a:p>
                      <a:pPr indent="0" lvl="0" marL="0" rtl="0" algn="r">
                        <a:lnSpc>
                          <a:spcPct val="115000"/>
                        </a:lnSpc>
                        <a:spcBef>
                          <a:spcPts val="0"/>
                        </a:spcBef>
                        <a:spcAft>
                          <a:spcPts val="0"/>
                        </a:spcAft>
                        <a:buNone/>
                      </a:pPr>
                      <a:r>
                        <a:rPr lang="en-GB" sz="1000">
                          <a:solidFill>
                            <a:srgbClr val="25316A"/>
                          </a:solidFill>
                        </a:rPr>
                        <a:t>6736</a:t>
                      </a:r>
                      <a:endParaRPr sz="1000">
                        <a:solidFill>
                          <a:srgbClr val="25316A"/>
                        </a:solidFill>
                      </a:endParaRPr>
                    </a:p>
                  </a:txBody>
                  <a:tcPr marT="19050" marB="19050" marR="28575" marL="28575" anchor="b">
                    <a:lnB cap="flat" cmpd="sng" w="5300">
                      <a:solidFill>
                        <a:srgbClr val="B7B7B7"/>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GB" sz="1000">
                          <a:solidFill>
                            <a:srgbClr val="25316A"/>
                          </a:solidFill>
                        </a:rPr>
                        <a:t>25184</a:t>
                      </a:r>
                      <a:endParaRPr sz="1000">
                        <a:solidFill>
                          <a:srgbClr val="25316A"/>
                        </a:solidFill>
                      </a:endParaRPr>
                    </a:p>
                  </a:txBody>
                  <a:tcPr marT="19050" marB="19050" marR="28575" marL="28575" anchor="b">
                    <a:lnB cap="flat" cmpd="sng" w="5300">
                      <a:solidFill>
                        <a:srgbClr val="B7B7B7"/>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GB" sz="1000">
                          <a:solidFill>
                            <a:srgbClr val="25316A"/>
                          </a:solidFill>
                        </a:rPr>
                        <a:t>43965</a:t>
                      </a:r>
                      <a:endParaRPr sz="1000">
                        <a:solidFill>
                          <a:srgbClr val="25316A"/>
                        </a:solidFill>
                      </a:endParaRPr>
                    </a:p>
                  </a:txBody>
                  <a:tcPr marT="19050" marB="19050" marR="28575" marL="28575" anchor="b">
                    <a:lnB cap="flat" cmpd="sng" w="5300">
                      <a:solidFill>
                        <a:srgbClr val="B7B7B7"/>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GB" sz="1000">
                          <a:solidFill>
                            <a:srgbClr val="25316A"/>
                          </a:solidFill>
                        </a:rPr>
                        <a:t>48359</a:t>
                      </a:r>
                      <a:endParaRPr sz="1000">
                        <a:solidFill>
                          <a:srgbClr val="25316A"/>
                        </a:solidFill>
                      </a:endParaRPr>
                    </a:p>
                  </a:txBody>
                  <a:tcPr marT="19050" marB="19050" marR="28575" marL="28575" anchor="b">
                    <a:lnB cap="flat" cmpd="sng" w="5300">
                      <a:solidFill>
                        <a:srgbClr val="B7B7B7"/>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GB" sz="1000">
                          <a:solidFill>
                            <a:srgbClr val="25316A"/>
                          </a:solidFill>
                        </a:rPr>
                        <a:t>49556</a:t>
                      </a:r>
                      <a:endParaRPr sz="1000">
                        <a:solidFill>
                          <a:srgbClr val="25316A"/>
                        </a:solidFill>
                      </a:endParaRPr>
                    </a:p>
                  </a:txBody>
                  <a:tcPr marT="19050" marB="19050" marR="28575" marL="28575" anchor="b">
                    <a:lnB cap="flat" cmpd="sng" w="5300">
                      <a:solidFill>
                        <a:srgbClr val="B7B7B7"/>
                      </a:solidFill>
                      <a:prstDash val="solid"/>
                      <a:round/>
                      <a:headEnd len="sm" w="sm" type="none"/>
                      <a:tailEnd len="sm" w="sm" type="none"/>
                    </a:lnB>
                  </a:tcPr>
                </a:tc>
              </a:tr>
              <a:tr h="200025">
                <a:tc>
                  <a:txBody>
                    <a:bodyPr/>
                    <a:lstStyle/>
                    <a:p>
                      <a:pPr indent="0" lvl="0" marL="0" rtl="0" algn="r">
                        <a:lnSpc>
                          <a:spcPct val="115000"/>
                        </a:lnSpc>
                        <a:spcBef>
                          <a:spcPts val="0"/>
                        </a:spcBef>
                        <a:spcAft>
                          <a:spcPts val="0"/>
                        </a:spcAft>
                        <a:buNone/>
                      </a:pPr>
                      <a:r>
                        <a:rPr lang="en-GB" sz="1000">
                          <a:solidFill>
                            <a:srgbClr val="25316A"/>
                          </a:solidFill>
                        </a:rPr>
                        <a:t>9009</a:t>
                      </a:r>
                      <a:endParaRPr sz="1000">
                        <a:solidFill>
                          <a:srgbClr val="25316A"/>
                        </a:solidFill>
                      </a:endParaRPr>
                    </a:p>
                  </a:txBody>
                  <a:tcPr marT="19050" marB="19050" marR="28575" marL="28575" anchor="b">
                    <a:lnT cap="flat" cmpd="sng" w="5300">
                      <a:solidFill>
                        <a:srgbClr val="B7B7B7"/>
                      </a:solidFill>
                      <a:prstDash val="solid"/>
                      <a:round/>
                      <a:headEnd len="sm" w="sm" type="none"/>
                      <a:tailEnd len="sm" w="sm" type="none"/>
                    </a:lnT>
                    <a:lnB cap="flat" cmpd="sng" w="5300">
                      <a:solidFill>
                        <a:srgbClr val="B7B7B7"/>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GB" sz="1000">
                          <a:solidFill>
                            <a:srgbClr val="25316A"/>
                          </a:solidFill>
                        </a:rPr>
                        <a:t>31549</a:t>
                      </a:r>
                      <a:endParaRPr sz="1000">
                        <a:solidFill>
                          <a:srgbClr val="25316A"/>
                        </a:solidFill>
                      </a:endParaRPr>
                    </a:p>
                  </a:txBody>
                  <a:tcPr marT="19050" marB="19050" marR="28575" marL="28575" anchor="b">
                    <a:lnT cap="flat" cmpd="sng" w="5300">
                      <a:solidFill>
                        <a:srgbClr val="B7B7B7"/>
                      </a:solidFill>
                      <a:prstDash val="solid"/>
                      <a:round/>
                      <a:headEnd len="sm" w="sm" type="none"/>
                      <a:tailEnd len="sm" w="sm" type="none"/>
                    </a:lnT>
                    <a:lnB cap="flat" cmpd="sng" w="5300">
                      <a:solidFill>
                        <a:srgbClr val="B7B7B7"/>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GB" sz="1000">
                          <a:solidFill>
                            <a:srgbClr val="25316A"/>
                          </a:solidFill>
                        </a:rPr>
                        <a:t>44244</a:t>
                      </a:r>
                      <a:endParaRPr sz="1000">
                        <a:solidFill>
                          <a:srgbClr val="25316A"/>
                        </a:solidFill>
                      </a:endParaRPr>
                    </a:p>
                  </a:txBody>
                  <a:tcPr marT="19050" marB="19050" marR="28575" marL="28575" anchor="b">
                    <a:lnT cap="flat" cmpd="sng" w="5300">
                      <a:solidFill>
                        <a:srgbClr val="B7B7B7"/>
                      </a:solidFill>
                      <a:prstDash val="solid"/>
                      <a:round/>
                      <a:headEnd len="sm" w="sm" type="none"/>
                      <a:tailEnd len="sm" w="sm" type="none"/>
                    </a:lnT>
                    <a:lnB cap="flat" cmpd="sng" w="5300">
                      <a:solidFill>
                        <a:srgbClr val="B7B7B7"/>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GB" sz="1000">
                          <a:solidFill>
                            <a:srgbClr val="25316A"/>
                          </a:solidFill>
                        </a:rPr>
                        <a:t>49551</a:t>
                      </a:r>
                      <a:endParaRPr sz="1000">
                        <a:solidFill>
                          <a:srgbClr val="25316A"/>
                        </a:solidFill>
                      </a:endParaRPr>
                    </a:p>
                  </a:txBody>
                  <a:tcPr marT="19050" marB="19050" marR="28575" marL="28575" anchor="b">
                    <a:lnT cap="flat" cmpd="sng" w="5300">
                      <a:solidFill>
                        <a:srgbClr val="B7B7B7"/>
                      </a:solidFill>
                      <a:prstDash val="solid"/>
                      <a:round/>
                      <a:headEnd len="sm" w="sm" type="none"/>
                      <a:tailEnd len="sm" w="sm" type="none"/>
                    </a:lnT>
                    <a:lnB cap="flat" cmpd="sng" w="5300">
                      <a:solidFill>
                        <a:srgbClr val="B7B7B7"/>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GB" sz="1000">
                          <a:solidFill>
                            <a:srgbClr val="25316A"/>
                          </a:solidFill>
                        </a:rPr>
                        <a:t>51026</a:t>
                      </a:r>
                      <a:endParaRPr sz="1000">
                        <a:solidFill>
                          <a:srgbClr val="25316A"/>
                        </a:solidFill>
                      </a:endParaRPr>
                    </a:p>
                  </a:txBody>
                  <a:tcPr marT="19050" marB="19050" marR="28575" marL="28575" anchor="b">
                    <a:lnT cap="flat" cmpd="sng" w="5300">
                      <a:solidFill>
                        <a:srgbClr val="B7B7B7"/>
                      </a:solidFill>
                      <a:prstDash val="solid"/>
                      <a:round/>
                      <a:headEnd len="sm" w="sm" type="none"/>
                      <a:tailEnd len="sm" w="sm" type="none"/>
                    </a:lnT>
                    <a:lnB cap="flat" cmpd="sng" w="5300">
                      <a:solidFill>
                        <a:srgbClr val="B7B7B7"/>
                      </a:solidFill>
                      <a:prstDash val="solid"/>
                      <a:round/>
                      <a:headEnd len="sm" w="sm" type="none"/>
                      <a:tailEnd len="sm" w="sm" type="none"/>
                    </a:lnB>
                  </a:tcPr>
                </a:tc>
              </a:tr>
              <a:tr h="200025">
                <a:tc>
                  <a:txBody>
                    <a:bodyPr/>
                    <a:lstStyle/>
                    <a:p>
                      <a:pPr indent="0" lvl="0" marL="0" rtl="0" algn="r">
                        <a:lnSpc>
                          <a:spcPct val="115000"/>
                        </a:lnSpc>
                        <a:spcBef>
                          <a:spcPts val="0"/>
                        </a:spcBef>
                        <a:spcAft>
                          <a:spcPts val="0"/>
                        </a:spcAft>
                        <a:buNone/>
                      </a:pPr>
                      <a:r>
                        <a:rPr lang="en-GB" sz="1000">
                          <a:solidFill>
                            <a:srgbClr val="25316A"/>
                          </a:solidFill>
                        </a:rPr>
                        <a:t>12880</a:t>
                      </a:r>
                      <a:endParaRPr sz="1000">
                        <a:solidFill>
                          <a:srgbClr val="25316A"/>
                        </a:solidFill>
                      </a:endParaRPr>
                    </a:p>
                  </a:txBody>
                  <a:tcPr marT="19050" marB="19050" marR="28575" marL="28575" anchor="b">
                    <a:lnT cap="flat" cmpd="sng" w="5300">
                      <a:solidFill>
                        <a:srgbClr val="B7B7B7"/>
                      </a:solidFill>
                      <a:prstDash val="solid"/>
                      <a:round/>
                      <a:headEnd len="sm" w="sm" type="none"/>
                      <a:tailEnd len="sm" w="sm" type="none"/>
                    </a:lnT>
                    <a:lnB cap="flat" cmpd="sng" w="5300">
                      <a:solidFill>
                        <a:srgbClr val="B7B7B7"/>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GB" sz="1000">
                          <a:solidFill>
                            <a:srgbClr val="25316A"/>
                          </a:solidFill>
                        </a:rPr>
                        <a:t>39308</a:t>
                      </a:r>
                      <a:endParaRPr sz="1000">
                        <a:solidFill>
                          <a:srgbClr val="25316A"/>
                        </a:solidFill>
                      </a:endParaRPr>
                    </a:p>
                  </a:txBody>
                  <a:tcPr marT="19050" marB="19050" marR="28575" marL="28575" anchor="b">
                    <a:lnT cap="flat" cmpd="sng" w="5300">
                      <a:solidFill>
                        <a:srgbClr val="B7B7B7"/>
                      </a:solidFill>
                      <a:prstDash val="solid"/>
                      <a:round/>
                      <a:headEnd len="sm" w="sm" type="none"/>
                      <a:tailEnd len="sm" w="sm" type="none"/>
                    </a:lnT>
                    <a:lnB cap="flat" cmpd="sng" w="5300">
                      <a:solidFill>
                        <a:srgbClr val="B7B7B7"/>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GB" sz="1000">
                          <a:solidFill>
                            <a:srgbClr val="25316A"/>
                          </a:solidFill>
                        </a:rPr>
                        <a:t>48147</a:t>
                      </a:r>
                      <a:endParaRPr sz="1000">
                        <a:solidFill>
                          <a:srgbClr val="25316A"/>
                        </a:solidFill>
                      </a:endParaRPr>
                    </a:p>
                  </a:txBody>
                  <a:tcPr marT="19050" marB="19050" marR="28575" marL="28575" anchor="b">
                    <a:lnT cap="flat" cmpd="sng" w="5300">
                      <a:solidFill>
                        <a:srgbClr val="B7B7B7"/>
                      </a:solidFill>
                      <a:prstDash val="solid"/>
                      <a:round/>
                      <a:headEnd len="sm" w="sm" type="none"/>
                      <a:tailEnd len="sm" w="sm" type="none"/>
                    </a:lnT>
                    <a:lnB cap="flat" cmpd="sng" w="5300">
                      <a:solidFill>
                        <a:srgbClr val="B7B7B7"/>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GB" sz="1000">
                          <a:solidFill>
                            <a:srgbClr val="25316A"/>
                          </a:solidFill>
                        </a:rPr>
                        <a:t>48715</a:t>
                      </a:r>
                      <a:endParaRPr sz="1000">
                        <a:solidFill>
                          <a:srgbClr val="25316A"/>
                        </a:solidFill>
                      </a:endParaRPr>
                    </a:p>
                  </a:txBody>
                  <a:tcPr marT="19050" marB="19050" marR="28575" marL="28575" anchor="b">
                    <a:lnT cap="flat" cmpd="sng" w="5300">
                      <a:solidFill>
                        <a:srgbClr val="B7B7B7"/>
                      </a:solidFill>
                      <a:prstDash val="solid"/>
                      <a:round/>
                      <a:headEnd len="sm" w="sm" type="none"/>
                      <a:tailEnd len="sm" w="sm" type="none"/>
                    </a:lnT>
                    <a:lnB cap="flat" cmpd="sng" w="5300">
                      <a:solidFill>
                        <a:srgbClr val="B7B7B7"/>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GB" sz="1000">
                          <a:solidFill>
                            <a:srgbClr val="25316A"/>
                          </a:solidFill>
                        </a:rPr>
                        <a:t>57218</a:t>
                      </a:r>
                      <a:endParaRPr sz="1000">
                        <a:solidFill>
                          <a:srgbClr val="25316A"/>
                        </a:solidFill>
                      </a:endParaRPr>
                    </a:p>
                  </a:txBody>
                  <a:tcPr marT="19050" marB="19050" marR="28575" marL="28575" anchor="b">
                    <a:lnT cap="flat" cmpd="sng" w="5300">
                      <a:solidFill>
                        <a:srgbClr val="B7B7B7"/>
                      </a:solidFill>
                      <a:prstDash val="solid"/>
                      <a:round/>
                      <a:headEnd len="sm" w="sm" type="none"/>
                      <a:tailEnd len="sm" w="sm" type="none"/>
                    </a:lnT>
                    <a:lnB cap="flat" cmpd="sng" w="5300">
                      <a:solidFill>
                        <a:srgbClr val="B7B7B7"/>
                      </a:solidFill>
                      <a:prstDash val="solid"/>
                      <a:round/>
                      <a:headEnd len="sm" w="sm" type="none"/>
                      <a:tailEnd len="sm" w="sm" type="none"/>
                    </a:lnB>
                  </a:tcPr>
                </a:tc>
              </a:tr>
              <a:tr h="200025">
                <a:tc>
                  <a:txBody>
                    <a:bodyPr/>
                    <a:lstStyle/>
                    <a:p>
                      <a:pPr indent="0" lvl="0" marL="0" rtl="0" algn="r">
                        <a:lnSpc>
                          <a:spcPct val="115000"/>
                        </a:lnSpc>
                        <a:spcBef>
                          <a:spcPts val="0"/>
                        </a:spcBef>
                        <a:spcAft>
                          <a:spcPts val="0"/>
                        </a:spcAft>
                        <a:buNone/>
                      </a:pPr>
                      <a:r>
                        <a:rPr lang="en-GB" sz="1000">
                          <a:solidFill>
                            <a:srgbClr val="25316A"/>
                          </a:solidFill>
                        </a:rPr>
                        <a:t>14061</a:t>
                      </a:r>
                      <a:endParaRPr sz="1000">
                        <a:solidFill>
                          <a:srgbClr val="25316A"/>
                        </a:solidFill>
                      </a:endParaRPr>
                    </a:p>
                  </a:txBody>
                  <a:tcPr marT="19050" marB="19050" marR="28575" marL="28575" anchor="b">
                    <a:lnT cap="flat" cmpd="sng" w="5300">
                      <a:solidFill>
                        <a:srgbClr val="B7B7B7"/>
                      </a:solidFill>
                      <a:prstDash val="solid"/>
                      <a:round/>
                      <a:headEnd len="sm" w="sm" type="none"/>
                      <a:tailEnd len="sm" w="sm" type="none"/>
                    </a:lnT>
                    <a:lnB cap="flat" cmpd="sng" w="5300">
                      <a:solidFill>
                        <a:srgbClr val="B7B7B7"/>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GB" sz="1000">
                          <a:solidFill>
                            <a:srgbClr val="25316A"/>
                          </a:solidFill>
                        </a:rPr>
                        <a:t>43754</a:t>
                      </a:r>
                      <a:endParaRPr sz="1000">
                        <a:solidFill>
                          <a:srgbClr val="25316A"/>
                        </a:solidFill>
                      </a:endParaRPr>
                    </a:p>
                  </a:txBody>
                  <a:tcPr marT="19050" marB="19050" marR="28575" marL="28575" anchor="b">
                    <a:lnT cap="flat" cmpd="sng" w="5300">
                      <a:solidFill>
                        <a:srgbClr val="B7B7B7"/>
                      </a:solidFill>
                      <a:prstDash val="solid"/>
                      <a:round/>
                      <a:headEnd len="sm" w="sm" type="none"/>
                      <a:tailEnd len="sm" w="sm" type="none"/>
                    </a:lnT>
                    <a:lnB cap="flat" cmpd="sng" w="5300">
                      <a:solidFill>
                        <a:srgbClr val="B7B7B7"/>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GB" sz="1000">
                          <a:solidFill>
                            <a:srgbClr val="25316A"/>
                          </a:solidFill>
                        </a:rPr>
                        <a:t>48289</a:t>
                      </a:r>
                      <a:endParaRPr sz="1000">
                        <a:solidFill>
                          <a:srgbClr val="25316A"/>
                        </a:solidFill>
                      </a:endParaRPr>
                    </a:p>
                  </a:txBody>
                  <a:tcPr marT="19050" marB="19050" marR="28575" marL="28575" anchor="b">
                    <a:lnT cap="flat" cmpd="sng" w="5300">
                      <a:solidFill>
                        <a:srgbClr val="B7B7B7"/>
                      </a:solidFill>
                      <a:prstDash val="solid"/>
                      <a:round/>
                      <a:headEnd len="sm" w="sm" type="none"/>
                      <a:tailEnd len="sm" w="sm" type="none"/>
                    </a:lnT>
                    <a:lnB cap="flat" cmpd="sng" w="5300">
                      <a:solidFill>
                        <a:srgbClr val="B7B7B7"/>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GB" sz="1000">
                          <a:solidFill>
                            <a:srgbClr val="25316A"/>
                          </a:solidFill>
                        </a:rPr>
                        <a:t>49100</a:t>
                      </a:r>
                      <a:endParaRPr sz="1000">
                        <a:solidFill>
                          <a:srgbClr val="25316A"/>
                        </a:solidFill>
                      </a:endParaRPr>
                    </a:p>
                  </a:txBody>
                  <a:tcPr marT="19050" marB="19050" marR="28575" marL="28575" anchor="b">
                    <a:lnT cap="flat" cmpd="sng" w="5300">
                      <a:solidFill>
                        <a:srgbClr val="B7B7B7"/>
                      </a:solidFill>
                      <a:prstDash val="solid"/>
                      <a:round/>
                      <a:headEnd len="sm" w="sm" type="none"/>
                      <a:tailEnd len="sm" w="sm" type="none"/>
                    </a:lnT>
                    <a:lnB cap="flat" cmpd="sng" w="5300">
                      <a:solidFill>
                        <a:srgbClr val="B7B7B7"/>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GB" sz="1000">
                          <a:solidFill>
                            <a:srgbClr val="25316A"/>
                          </a:solidFill>
                        </a:rPr>
                        <a:t>58224</a:t>
                      </a:r>
                      <a:endParaRPr sz="1000">
                        <a:solidFill>
                          <a:srgbClr val="25316A"/>
                        </a:solidFill>
                      </a:endParaRPr>
                    </a:p>
                  </a:txBody>
                  <a:tcPr marT="19050" marB="19050" marR="28575" marL="28575" anchor="b">
                    <a:lnT cap="flat" cmpd="sng" w="5300">
                      <a:solidFill>
                        <a:srgbClr val="B7B7B7"/>
                      </a:solidFill>
                      <a:prstDash val="solid"/>
                      <a:round/>
                      <a:headEnd len="sm" w="sm" type="none"/>
                      <a:tailEnd len="sm" w="sm" type="none"/>
                    </a:lnT>
                    <a:lnB cap="flat" cmpd="sng" w="5300">
                      <a:solidFill>
                        <a:srgbClr val="B7B7B7"/>
                      </a:solidFill>
                      <a:prstDash val="solid"/>
                      <a:round/>
                      <a:headEnd len="sm" w="sm" type="none"/>
                      <a:tailEnd len="sm" w="sm" type="none"/>
                    </a:lnB>
                  </a:tcPr>
                </a:tc>
              </a:tr>
              <a:tr h="200025">
                <a:tc>
                  <a:txBody>
                    <a:bodyPr/>
                    <a:lstStyle/>
                    <a:p>
                      <a:pPr indent="0" lvl="0" marL="0" rtl="0" algn="r">
                        <a:lnSpc>
                          <a:spcPct val="115000"/>
                        </a:lnSpc>
                        <a:spcBef>
                          <a:spcPts val="0"/>
                        </a:spcBef>
                        <a:spcAft>
                          <a:spcPts val="0"/>
                        </a:spcAft>
                        <a:buNone/>
                      </a:pPr>
                      <a:r>
                        <a:rPr lang="en-GB" sz="1000">
                          <a:solidFill>
                            <a:srgbClr val="25316A"/>
                          </a:solidFill>
                        </a:rPr>
                        <a:t>59441</a:t>
                      </a:r>
                      <a:endParaRPr sz="1000">
                        <a:solidFill>
                          <a:srgbClr val="25316A"/>
                        </a:solidFill>
                      </a:endParaRPr>
                    </a:p>
                  </a:txBody>
                  <a:tcPr marT="19050" marB="19050" marR="28575" marL="28575" anchor="b">
                    <a:lnT cap="flat" cmpd="sng" w="5300">
                      <a:solidFill>
                        <a:srgbClr val="B7B7B7"/>
                      </a:solidFill>
                      <a:prstDash val="solid"/>
                      <a:round/>
                      <a:headEnd len="sm" w="sm" type="none"/>
                      <a:tailEnd len="sm" w="sm" type="none"/>
                    </a:lnT>
                    <a:lnB cap="flat" cmpd="sng" w="5300">
                      <a:solidFill>
                        <a:srgbClr val="B7B7B7"/>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GB" sz="1000">
                          <a:solidFill>
                            <a:srgbClr val="25316A"/>
                          </a:solidFill>
                        </a:rPr>
                        <a:t>197207</a:t>
                      </a:r>
                      <a:endParaRPr sz="1000">
                        <a:solidFill>
                          <a:srgbClr val="25316A"/>
                        </a:solidFill>
                      </a:endParaRPr>
                    </a:p>
                  </a:txBody>
                  <a:tcPr marT="19050" marB="19050" marR="28575" marL="28575" anchor="b">
                    <a:lnT cap="flat" cmpd="sng" w="5300">
                      <a:solidFill>
                        <a:srgbClr val="B7B7B7"/>
                      </a:solidFill>
                      <a:prstDash val="solid"/>
                      <a:round/>
                      <a:headEnd len="sm" w="sm" type="none"/>
                      <a:tailEnd len="sm" w="sm" type="none"/>
                    </a:lnT>
                    <a:lnB cap="flat" cmpd="sng" w="5300">
                      <a:solidFill>
                        <a:srgbClr val="B7B7B7"/>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GB" sz="1000">
                          <a:solidFill>
                            <a:srgbClr val="25316A"/>
                          </a:solidFill>
                        </a:rPr>
                        <a:t>202468</a:t>
                      </a:r>
                      <a:endParaRPr sz="1000">
                        <a:solidFill>
                          <a:srgbClr val="25316A"/>
                        </a:solidFill>
                      </a:endParaRPr>
                    </a:p>
                  </a:txBody>
                  <a:tcPr marT="19050" marB="19050" marR="28575" marL="28575" anchor="b">
                    <a:lnT cap="flat" cmpd="sng" w="5300">
                      <a:solidFill>
                        <a:srgbClr val="B7B7B7"/>
                      </a:solidFill>
                      <a:prstDash val="solid"/>
                      <a:round/>
                      <a:headEnd len="sm" w="sm" type="none"/>
                      <a:tailEnd len="sm" w="sm" type="none"/>
                    </a:lnT>
                    <a:lnB cap="flat" cmpd="sng" w="5300">
                      <a:solidFill>
                        <a:srgbClr val="B7B7B7"/>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GB" sz="1000">
                          <a:solidFill>
                            <a:srgbClr val="25316A"/>
                          </a:solidFill>
                        </a:rPr>
                        <a:t>205647</a:t>
                      </a:r>
                      <a:endParaRPr sz="1000">
                        <a:solidFill>
                          <a:srgbClr val="25316A"/>
                        </a:solidFill>
                      </a:endParaRPr>
                    </a:p>
                  </a:txBody>
                  <a:tcPr marT="19050" marB="19050" marR="28575" marL="28575" anchor="b">
                    <a:lnT cap="flat" cmpd="sng" w="5300">
                      <a:solidFill>
                        <a:srgbClr val="B7B7B7"/>
                      </a:solidFill>
                      <a:prstDash val="solid"/>
                      <a:round/>
                      <a:headEnd len="sm" w="sm" type="none"/>
                      <a:tailEnd len="sm" w="sm" type="none"/>
                    </a:lnT>
                    <a:lnB cap="flat" cmpd="sng" w="5300">
                      <a:solidFill>
                        <a:srgbClr val="B7B7B7"/>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GB" sz="1000">
                          <a:solidFill>
                            <a:srgbClr val="25316A"/>
                          </a:solidFill>
                        </a:rPr>
                        <a:t>209836</a:t>
                      </a:r>
                      <a:endParaRPr sz="1000">
                        <a:solidFill>
                          <a:srgbClr val="25316A"/>
                        </a:solidFill>
                      </a:endParaRPr>
                    </a:p>
                  </a:txBody>
                  <a:tcPr marT="19050" marB="19050" marR="28575" marL="28575" anchor="b">
                    <a:lnT cap="flat" cmpd="sng" w="5300">
                      <a:solidFill>
                        <a:srgbClr val="B7B7B7"/>
                      </a:solidFill>
                      <a:prstDash val="solid"/>
                      <a:round/>
                      <a:headEnd len="sm" w="sm" type="none"/>
                      <a:tailEnd len="sm" w="sm" type="none"/>
                    </a:lnT>
                    <a:lnB cap="flat" cmpd="sng" w="5300">
                      <a:solidFill>
                        <a:srgbClr val="B7B7B7"/>
                      </a:solidFill>
                      <a:prstDash val="solid"/>
                      <a:round/>
                      <a:headEnd len="sm" w="sm" type="none"/>
                      <a:tailEnd len="sm" w="sm" type="none"/>
                    </a:lnB>
                  </a:tcPr>
                </a:tc>
              </a:tr>
              <a:tr h="200025">
                <a:tc>
                  <a:txBody>
                    <a:bodyPr/>
                    <a:lstStyle/>
                    <a:p>
                      <a:pPr indent="0" lvl="0" marL="0" rtl="0" algn="r">
                        <a:lnSpc>
                          <a:spcPct val="115000"/>
                        </a:lnSpc>
                        <a:spcBef>
                          <a:spcPts val="0"/>
                        </a:spcBef>
                        <a:spcAft>
                          <a:spcPts val="0"/>
                        </a:spcAft>
                        <a:buNone/>
                      </a:pPr>
                      <a:r>
                        <a:rPr lang="en-GB" sz="1000">
                          <a:solidFill>
                            <a:srgbClr val="25316A"/>
                          </a:solidFill>
                        </a:rPr>
                        <a:t>62172</a:t>
                      </a:r>
                      <a:endParaRPr sz="1000">
                        <a:solidFill>
                          <a:srgbClr val="25316A"/>
                        </a:solidFill>
                      </a:endParaRPr>
                    </a:p>
                  </a:txBody>
                  <a:tcPr marT="19050" marB="19050" marR="28575" marL="28575" anchor="b">
                    <a:lnT cap="flat" cmpd="sng" w="5300">
                      <a:solidFill>
                        <a:srgbClr val="B7B7B7"/>
                      </a:solidFill>
                      <a:prstDash val="solid"/>
                      <a:round/>
                      <a:headEnd len="sm" w="sm" type="none"/>
                      <a:tailEnd len="sm" w="sm" type="none"/>
                    </a:lnT>
                  </a:tcPr>
                </a:tc>
                <a:tc>
                  <a:txBody>
                    <a:bodyPr/>
                    <a:lstStyle/>
                    <a:p>
                      <a:pPr indent="0" lvl="0" marL="0" rtl="0" algn="r">
                        <a:lnSpc>
                          <a:spcPct val="115000"/>
                        </a:lnSpc>
                        <a:spcBef>
                          <a:spcPts val="0"/>
                        </a:spcBef>
                        <a:spcAft>
                          <a:spcPts val="0"/>
                        </a:spcAft>
                        <a:buNone/>
                      </a:pPr>
                      <a:r>
                        <a:rPr lang="en-GB" sz="1000">
                          <a:solidFill>
                            <a:srgbClr val="25316A"/>
                          </a:solidFill>
                        </a:rPr>
                        <a:t>201227</a:t>
                      </a:r>
                      <a:endParaRPr sz="1000">
                        <a:solidFill>
                          <a:srgbClr val="25316A"/>
                        </a:solidFill>
                      </a:endParaRPr>
                    </a:p>
                  </a:txBody>
                  <a:tcPr marT="19050" marB="19050" marR="28575" marL="28575" anchor="b">
                    <a:lnT cap="flat" cmpd="sng" w="5300">
                      <a:solidFill>
                        <a:srgbClr val="B7B7B7"/>
                      </a:solidFill>
                      <a:prstDash val="solid"/>
                      <a:round/>
                      <a:headEnd len="sm" w="sm" type="none"/>
                      <a:tailEnd len="sm" w="sm" type="none"/>
                    </a:lnT>
                  </a:tcPr>
                </a:tc>
                <a:tc>
                  <a:txBody>
                    <a:bodyPr/>
                    <a:lstStyle/>
                    <a:p>
                      <a:pPr indent="0" lvl="0" marL="0" rtl="0" algn="r">
                        <a:lnSpc>
                          <a:spcPct val="115000"/>
                        </a:lnSpc>
                        <a:spcBef>
                          <a:spcPts val="0"/>
                        </a:spcBef>
                        <a:spcAft>
                          <a:spcPts val="0"/>
                        </a:spcAft>
                        <a:buNone/>
                      </a:pPr>
                      <a:r>
                        <a:rPr lang="en-GB" sz="1000">
                          <a:solidFill>
                            <a:srgbClr val="25316A"/>
                          </a:solidFill>
                        </a:rPr>
                        <a:t>205588</a:t>
                      </a:r>
                      <a:endParaRPr sz="1000">
                        <a:solidFill>
                          <a:srgbClr val="25316A"/>
                        </a:solidFill>
                      </a:endParaRPr>
                    </a:p>
                  </a:txBody>
                  <a:tcPr marT="19050" marB="19050" marR="28575" marL="28575" anchor="b">
                    <a:lnT cap="flat" cmpd="sng" w="5300">
                      <a:solidFill>
                        <a:srgbClr val="B7B7B7"/>
                      </a:solidFill>
                      <a:prstDash val="solid"/>
                      <a:round/>
                      <a:headEnd len="sm" w="sm" type="none"/>
                      <a:tailEnd len="sm" w="sm" type="none"/>
                    </a:lnT>
                  </a:tcPr>
                </a:tc>
                <a:tc>
                  <a:txBody>
                    <a:bodyPr/>
                    <a:lstStyle/>
                    <a:p>
                      <a:pPr indent="0" lvl="0" marL="0" rtl="0" algn="r">
                        <a:lnSpc>
                          <a:spcPct val="115000"/>
                        </a:lnSpc>
                        <a:spcBef>
                          <a:spcPts val="0"/>
                        </a:spcBef>
                        <a:spcAft>
                          <a:spcPts val="0"/>
                        </a:spcAft>
                        <a:buNone/>
                      </a:pPr>
                      <a:r>
                        <a:rPr lang="en-GB" sz="1000">
                          <a:solidFill>
                            <a:srgbClr val="25316A"/>
                          </a:solidFill>
                        </a:rPr>
                        <a:t>206065</a:t>
                      </a:r>
                      <a:endParaRPr sz="1000">
                        <a:solidFill>
                          <a:srgbClr val="25316A"/>
                        </a:solidFill>
                      </a:endParaRPr>
                    </a:p>
                  </a:txBody>
                  <a:tcPr marT="19050" marB="19050" marR="28575" marL="28575" anchor="b">
                    <a:lnT cap="flat" cmpd="sng" w="5300">
                      <a:solidFill>
                        <a:srgbClr val="B7B7B7"/>
                      </a:solidFill>
                      <a:prstDash val="solid"/>
                      <a:round/>
                      <a:headEnd len="sm" w="sm" type="none"/>
                      <a:tailEnd len="sm" w="sm" type="none"/>
                    </a:lnT>
                  </a:tcPr>
                </a:tc>
                <a:tc>
                  <a:txBody>
                    <a:bodyPr/>
                    <a:lstStyle/>
                    <a:p>
                      <a:pPr indent="0" lvl="0" marL="0" rtl="0" algn="r">
                        <a:lnSpc>
                          <a:spcPct val="115000"/>
                        </a:lnSpc>
                        <a:spcBef>
                          <a:spcPts val="0"/>
                        </a:spcBef>
                        <a:spcAft>
                          <a:spcPts val="0"/>
                        </a:spcAft>
                        <a:buNone/>
                      </a:pPr>
                      <a:r>
                        <a:rPr lang="en-GB" sz="1000">
                          <a:solidFill>
                            <a:srgbClr val="25316A"/>
                          </a:solidFill>
                        </a:rPr>
                        <a:t>212077</a:t>
                      </a:r>
                      <a:endParaRPr sz="1000">
                        <a:solidFill>
                          <a:srgbClr val="25316A"/>
                        </a:solidFill>
                      </a:endParaRPr>
                    </a:p>
                  </a:txBody>
                  <a:tcPr marT="19050" marB="19050" marR="28575" marL="28575" anchor="b">
                    <a:lnT cap="flat" cmpd="sng" w="5300">
                      <a:solidFill>
                        <a:srgbClr val="B7B7B7"/>
                      </a:solidFill>
                      <a:prstDash val="solid"/>
                      <a:round/>
                      <a:headEnd len="sm" w="sm" type="none"/>
                      <a:tailEnd len="sm" w="sm" type="none"/>
                    </a:lnT>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5"/>
        </a:solidFill>
      </p:bgPr>
    </p:bg>
    <p:spTree>
      <p:nvGrpSpPr>
        <p:cNvPr id="583" name="Shape 583"/>
        <p:cNvGrpSpPr/>
        <p:nvPr/>
      </p:nvGrpSpPr>
      <p:grpSpPr>
        <a:xfrm>
          <a:off x="0" y="0"/>
          <a:ext cx="0" cy="0"/>
          <a:chOff x="0" y="0"/>
          <a:chExt cx="0" cy="0"/>
        </a:xfrm>
      </p:grpSpPr>
      <p:sp>
        <p:nvSpPr>
          <p:cNvPr id="584" name="Google Shape;584;p50"/>
          <p:cNvSpPr txBox="1"/>
          <p:nvPr>
            <p:ph idx="12" type="sldNum"/>
          </p:nvPr>
        </p:nvSpPr>
        <p:spPr>
          <a:xfrm>
            <a:off x="8326797" y="4751140"/>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GB"/>
              <a:t>‹#›</a:t>
            </a:fld>
            <a:endParaRPr sz="800"/>
          </a:p>
        </p:txBody>
      </p:sp>
      <p:sp>
        <p:nvSpPr>
          <p:cNvPr id="585" name="Google Shape;585;p50"/>
          <p:cNvSpPr txBox="1"/>
          <p:nvPr>
            <p:ph type="title"/>
          </p:nvPr>
        </p:nvSpPr>
        <p:spPr>
          <a:xfrm>
            <a:off x="311700" y="219600"/>
            <a:ext cx="7703700" cy="27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Per Country Recommendations: </a:t>
            </a:r>
            <a:r>
              <a:rPr lang="en-GB"/>
              <a:t>Türkiye </a:t>
            </a:r>
            <a:endParaRPr/>
          </a:p>
          <a:p>
            <a:pPr indent="0" lvl="0" marL="0" rtl="0" algn="l">
              <a:spcBef>
                <a:spcPts val="0"/>
              </a:spcBef>
              <a:spcAft>
                <a:spcPts val="0"/>
              </a:spcAft>
              <a:buNone/>
            </a:pPr>
            <a:r>
              <a:t/>
            </a:r>
            <a:endParaRPr/>
          </a:p>
        </p:txBody>
      </p:sp>
      <p:sp>
        <p:nvSpPr>
          <p:cNvPr id="586" name="Google Shape;586;p50"/>
          <p:cNvSpPr txBox="1"/>
          <p:nvPr/>
        </p:nvSpPr>
        <p:spPr>
          <a:xfrm>
            <a:off x="311700" y="1436721"/>
            <a:ext cx="2556900" cy="1930800"/>
          </a:xfrm>
          <a:prstGeom prst="rect">
            <a:avLst/>
          </a:prstGeom>
          <a:noFill/>
          <a:ln>
            <a:noFill/>
          </a:ln>
        </p:spPr>
        <p:txBody>
          <a:bodyPr anchorCtr="0" anchor="t" bIns="0" lIns="0" spcFirstLastPara="1" rIns="0" wrap="square" tIns="0">
            <a:noAutofit/>
          </a:bodyPr>
          <a:lstStyle/>
          <a:p>
            <a:pPr indent="-145450" lvl="1" marL="1440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We want to d</a:t>
            </a:r>
            <a:r>
              <a:rPr lang="en-GB" sz="1100">
                <a:solidFill>
                  <a:srgbClr val="224287"/>
                </a:solidFill>
                <a:latin typeface="Verdana"/>
                <a:ea typeface="Verdana"/>
                <a:cs typeface="Verdana"/>
                <a:sym typeface="Verdana"/>
              </a:rPr>
              <a:t>istribute probes to:</a:t>
            </a:r>
            <a:endParaRPr sz="1100">
              <a:solidFill>
                <a:srgbClr val="224287"/>
              </a:solidFill>
              <a:latin typeface="Verdana"/>
              <a:ea typeface="Verdana"/>
              <a:cs typeface="Verdana"/>
              <a:sym typeface="Verdana"/>
            </a:endParaRPr>
          </a:p>
          <a:p>
            <a:pPr indent="-298450" lvl="0" marL="457200" rtl="0" algn="l">
              <a:lnSpc>
                <a:spcPct val="115000"/>
              </a:lnSpc>
              <a:spcBef>
                <a:spcPts val="0"/>
              </a:spcBef>
              <a:spcAft>
                <a:spcPts val="0"/>
              </a:spcAft>
              <a:buClr>
                <a:srgbClr val="224287"/>
              </a:buClr>
              <a:buSzPts val="1100"/>
              <a:buFont typeface="Verdana"/>
              <a:buChar char="●"/>
            </a:pPr>
            <a:r>
              <a:rPr lang="en-GB" sz="1100">
                <a:solidFill>
                  <a:srgbClr val="224287"/>
                </a:solidFill>
                <a:latin typeface="Verdana"/>
                <a:ea typeface="Verdana"/>
                <a:cs typeface="Verdana"/>
                <a:sym typeface="Verdana"/>
              </a:rPr>
              <a:t>15897 VodafoneTurkey</a:t>
            </a:r>
            <a:endParaRPr sz="1100">
              <a:solidFill>
                <a:srgbClr val="224287"/>
              </a:solidFill>
              <a:latin typeface="Verdana"/>
              <a:ea typeface="Verdana"/>
              <a:cs typeface="Verdana"/>
              <a:sym typeface="Verdana"/>
            </a:endParaRPr>
          </a:p>
          <a:p>
            <a:pPr indent="-298450" lvl="0" marL="457200" rtl="0" algn="l">
              <a:lnSpc>
                <a:spcPct val="115000"/>
              </a:lnSpc>
              <a:spcBef>
                <a:spcPts val="0"/>
              </a:spcBef>
              <a:spcAft>
                <a:spcPts val="0"/>
              </a:spcAft>
              <a:buClr>
                <a:srgbClr val="224287"/>
              </a:buClr>
              <a:buSzPts val="1100"/>
              <a:buFont typeface="Verdana"/>
              <a:buChar char="●"/>
            </a:pPr>
            <a:r>
              <a:rPr lang="en-GB" sz="1100">
                <a:solidFill>
                  <a:srgbClr val="224287"/>
                </a:solidFill>
                <a:latin typeface="Verdana"/>
                <a:ea typeface="Verdana"/>
                <a:cs typeface="Verdana"/>
                <a:sym typeface="Verdana"/>
              </a:rPr>
              <a:t>16135 TURKCELL-AS</a:t>
            </a:r>
            <a:endParaRPr sz="1100">
              <a:solidFill>
                <a:srgbClr val="224287"/>
              </a:solidFill>
              <a:latin typeface="Verdana"/>
              <a:ea typeface="Verdana"/>
              <a:cs typeface="Verdana"/>
              <a:sym typeface="Verdana"/>
            </a:endParaRPr>
          </a:p>
          <a:p>
            <a:pPr indent="-298450" lvl="0" marL="457200" rtl="0" algn="l">
              <a:lnSpc>
                <a:spcPct val="115000"/>
              </a:lnSpc>
              <a:spcBef>
                <a:spcPts val="0"/>
              </a:spcBef>
              <a:spcAft>
                <a:spcPts val="0"/>
              </a:spcAft>
              <a:buClr>
                <a:srgbClr val="224287"/>
              </a:buClr>
              <a:buSzPts val="1100"/>
              <a:buFont typeface="Verdana"/>
              <a:buChar char="●"/>
            </a:pPr>
            <a:r>
              <a:rPr lang="en-GB" sz="1100">
                <a:solidFill>
                  <a:srgbClr val="224287"/>
                </a:solidFill>
                <a:latin typeface="Verdana"/>
                <a:ea typeface="Verdana"/>
                <a:cs typeface="Verdana"/>
                <a:sym typeface="Verdana"/>
              </a:rPr>
              <a:t>20978 TT_Mobil</a:t>
            </a:r>
            <a:endParaRPr sz="1100">
              <a:solidFill>
                <a:srgbClr val="224287"/>
              </a:solidFill>
              <a:latin typeface="Verdana"/>
              <a:ea typeface="Verdana"/>
              <a:cs typeface="Verdana"/>
              <a:sym typeface="Verdana"/>
            </a:endParaRPr>
          </a:p>
          <a:p>
            <a:pPr indent="-298450" lvl="0" marL="457200" rtl="0" algn="l">
              <a:lnSpc>
                <a:spcPct val="115000"/>
              </a:lnSpc>
              <a:spcBef>
                <a:spcPts val="0"/>
              </a:spcBef>
              <a:spcAft>
                <a:spcPts val="0"/>
              </a:spcAft>
              <a:buClr>
                <a:srgbClr val="224287"/>
              </a:buClr>
              <a:buSzPts val="1100"/>
              <a:buFont typeface="Verdana"/>
              <a:buChar char="●"/>
            </a:pPr>
            <a:r>
              <a:rPr lang="en-GB" sz="1100">
                <a:solidFill>
                  <a:srgbClr val="224287"/>
                </a:solidFill>
                <a:latin typeface="Verdana"/>
                <a:ea typeface="Verdana"/>
                <a:cs typeface="Verdana"/>
                <a:sym typeface="Verdana"/>
              </a:rPr>
              <a:t>8386 KOCNET</a:t>
            </a:r>
            <a:endParaRPr sz="1100">
              <a:solidFill>
                <a:srgbClr val="224287"/>
              </a:solidFill>
              <a:latin typeface="Verdana"/>
              <a:ea typeface="Verdana"/>
              <a:cs typeface="Verdana"/>
              <a:sym typeface="Verdana"/>
            </a:endParaRPr>
          </a:p>
          <a:p>
            <a:pPr indent="-298450" lvl="0" marL="457200" rtl="0" algn="l">
              <a:lnSpc>
                <a:spcPct val="115000"/>
              </a:lnSpc>
              <a:spcBef>
                <a:spcPts val="0"/>
              </a:spcBef>
              <a:spcAft>
                <a:spcPts val="0"/>
              </a:spcAft>
              <a:buClr>
                <a:srgbClr val="224287"/>
              </a:buClr>
              <a:buSzPts val="1100"/>
              <a:buFont typeface="Verdana"/>
              <a:buChar char="●"/>
            </a:pPr>
            <a:r>
              <a:rPr lang="en-GB" sz="1100">
                <a:solidFill>
                  <a:srgbClr val="224287"/>
                </a:solidFill>
                <a:latin typeface="Verdana"/>
                <a:ea typeface="Verdana"/>
                <a:cs typeface="Verdana"/>
                <a:sym typeface="Verdana"/>
              </a:rPr>
              <a:t>12978 DSMART</a:t>
            </a:r>
            <a:endParaRPr sz="1100">
              <a:solidFill>
                <a:srgbClr val="224287"/>
              </a:solidFill>
              <a:latin typeface="Verdana"/>
              <a:ea typeface="Verdana"/>
              <a:cs typeface="Verdana"/>
              <a:sym typeface="Verdana"/>
            </a:endParaRPr>
          </a:p>
          <a:p>
            <a:pPr indent="-298450" lvl="0" marL="457200" rtl="0" algn="l">
              <a:lnSpc>
                <a:spcPct val="115000"/>
              </a:lnSpc>
              <a:spcBef>
                <a:spcPts val="0"/>
              </a:spcBef>
              <a:spcAft>
                <a:spcPts val="0"/>
              </a:spcAft>
              <a:buClr>
                <a:srgbClr val="224287"/>
              </a:buClr>
              <a:buSzPts val="1100"/>
              <a:buFont typeface="Verdana"/>
              <a:buChar char="●"/>
            </a:pPr>
            <a:r>
              <a:rPr lang="en-GB" sz="1100">
                <a:solidFill>
                  <a:srgbClr val="224287"/>
                </a:solidFill>
                <a:latin typeface="Verdana"/>
                <a:ea typeface="Verdana"/>
                <a:cs typeface="Verdana"/>
                <a:sym typeface="Verdana"/>
              </a:rPr>
              <a:t>34296 MILLENICOM-AS</a:t>
            </a:r>
            <a:endParaRPr sz="800">
              <a:solidFill>
                <a:srgbClr val="25316A"/>
              </a:solidFill>
              <a:latin typeface="Verdana"/>
              <a:ea typeface="Verdana"/>
              <a:cs typeface="Verdana"/>
              <a:sym typeface="Verdana"/>
            </a:endParaRPr>
          </a:p>
          <a:p>
            <a:pPr indent="0" lvl="0" marL="0" rtl="0" algn="l">
              <a:lnSpc>
                <a:spcPct val="115000"/>
              </a:lnSpc>
              <a:spcBef>
                <a:spcPts val="0"/>
              </a:spcBef>
              <a:spcAft>
                <a:spcPts val="0"/>
              </a:spcAft>
              <a:buNone/>
            </a:pPr>
            <a:r>
              <a:t/>
            </a:r>
            <a:endParaRPr sz="1100">
              <a:solidFill>
                <a:srgbClr val="25316A"/>
              </a:solidFill>
              <a:latin typeface="Verdana"/>
              <a:ea typeface="Verdana"/>
              <a:cs typeface="Verdana"/>
              <a:sym typeface="Verdana"/>
            </a:endParaRPr>
          </a:p>
          <a:p>
            <a:pPr indent="-145450" lvl="1" marL="1440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Where? </a:t>
            </a:r>
            <a:endParaRPr sz="1100">
              <a:solidFill>
                <a:srgbClr val="25316A"/>
              </a:solidFill>
              <a:latin typeface="Verdana"/>
              <a:ea typeface="Verdana"/>
              <a:cs typeface="Verdana"/>
              <a:sym typeface="Verdana"/>
            </a:endParaRPr>
          </a:p>
          <a:p>
            <a:pPr indent="-298450" lvl="0" marL="4572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End user network</a:t>
            </a:r>
            <a:endParaRPr sz="1100">
              <a:solidFill>
                <a:srgbClr val="25316A"/>
              </a:solidFill>
              <a:latin typeface="Verdana"/>
              <a:ea typeface="Verdana"/>
              <a:cs typeface="Verdana"/>
              <a:sym typeface="Verdana"/>
            </a:endParaRPr>
          </a:p>
          <a:p>
            <a:pPr indent="-298450" lvl="0" marL="4572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Core network</a:t>
            </a:r>
            <a:endParaRPr sz="1100">
              <a:solidFill>
                <a:srgbClr val="25316A"/>
              </a:solidFill>
              <a:latin typeface="Verdana"/>
              <a:ea typeface="Verdana"/>
              <a:cs typeface="Verdana"/>
              <a:sym typeface="Verdana"/>
            </a:endParaRPr>
          </a:p>
          <a:p>
            <a:pPr indent="-298450" lvl="0" marL="4572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IXPs</a:t>
            </a:r>
            <a:endParaRPr sz="1100">
              <a:solidFill>
                <a:srgbClr val="25316A"/>
              </a:solidFill>
              <a:latin typeface="Verdana"/>
              <a:ea typeface="Verdana"/>
              <a:cs typeface="Verdana"/>
              <a:sym typeface="Verdana"/>
            </a:endParaRPr>
          </a:p>
          <a:p>
            <a:pPr indent="0" lvl="0" marL="0" marR="0" rtl="0" algn="l">
              <a:lnSpc>
                <a:spcPct val="100000"/>
              </a:lnSpc>
              <a:spcBef>
                <a:spcPts val="0"/>
              </a:spcBef>
              <a:spcAft>
                <a:spcPts val="0"/>
              </a:spcAft>
              <a:buNone/>
            </a:pPr>
            <a:r>
              <a:t/>
            </a:r>
            <a:endParaRPr sz="1100">
              <a:solidFill>
                <a:srgbClr val="25316A"/>
              </a:solidFill>
              <a:latin typeface="Verdana"/>
              <a:ea typeface="Verdana"/>
              <a:cs typeface="Verdana"/>
              <a:sym typeface="Verdana"/>
            </a:endParaRPr>
          </a:p>
        </p:txBody>
      </p:sp>
      <p:sp>
        <p:nvSpPr>
          <p:cNvPr id="587" name="Google Shape;587;p50"/>
          <p:cNvSpPr txBox="1"/>
          <p:nvPr/>
        </p:nvSpPr>
        <p:spPr>
          <a:xfrm>
            <a:off x="461947" y="1080011"/>
            <a:ext cx="2080200" cy="2154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None/>
            </a:pPr>
            <a:r>
              <a:rPr b="1" lang="en-GB">
                <a:solidFill>
                  <a:srgbClr val="F26738"/>
                </a:solidFill>
                <a:latin typeface="Verdana"/>
                <a:ea typeface="Verdana"/>
                <a:cs typeface="Verdana"/>
                <a:sym typeface="Verdana"/>
              </a:rPr>
              <a:t>RIPE Atlas</a:t>
            </a:r>
            <a:endParaRPr b="1" sz="100">
              <a:solidFill>
                <a:srgbClr val="F26738"/>
              </a:solidFill>
              <a:latin typeface="Verdana"/>
              <a:ea typeface="Verdana"/>
              <a:cs typeface="Verdana"/>
              <a:sym typeface="Verdana"/>
            </a:endParaRPr>
          </a:p>
        </p:txBody>
      </p:sp>
      <p:sp>
        <p:nvSpPr>
          <p:cNvPr id="588" name="Google Shape;588;p50"/>
          <p:cNvSpPr txBox="1"/>
          <p:nvPr/>
        </p:nvSpPr>
        <p:spPr>
          <a:xfrm>
            <a:off x="3133050" y="1436726"/>
            <a:ext cx="2556900" cy="2561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t/>
            </a:r>
            <a:endParaRPr sz="1100">
              <a:solidFill>
                <a:srgbClr val="25316A"/>
              </a:solidFill>
              <a:latin typeface="Verdana"/>
              <a:ea typeface="Verdana"/>
              <a:cs typeface="Verdana"/>
              <a:sym typeface="Verdana"/>
            </a:endParaRPr>
          </a:p>
          <a:p>
            <a:pPr indent="-145450" lvl="1" marL="1440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 Host AuthDNS in: </a:t>
            </a:r>
            <a:endParaRPr sz="1100">
              <a:solidFill>
                <a:srgbClr val="25316A"/>
              </a:solidFill>
              <a:latin typeface="Verdana"/>
              <a:ea typeface="Verdana"/>
              <a:cs typeface="Verdana"/>
              <a:sym typeface="Verdana"/>
            </a:endParaRPr>
          </a:p>
          <a:p>
            <a:pPr indent="-298450" lvl="0" marL="457200" marR="0" rtl="0" algn="l">
              <a:lnSpc>
                <a:spcPct val="100000"/>
              </a:lnSpc>
              <a:spcBef>
                <a:spcPts val="0"/>
              </a:spcBef>
              <a:spcAft>
                <a:spcPts val="0"/>
              </a:spcAft>
              <a:buClr>
                <a:srgbClr val="224287"/>
              </a:buClr>
              <a:buSzPts val="1100"/>
              <a:buFont typeface="Verdana"/>
              <a:buChar char="-"/>
            </a:pPr>
            <a:r>
              <a:rPr lang="en-GB" sz="1100">
                <a:solidFill>
                  <a:srgbClr val="224287"/>
                </a:solidFill>
                <a:latin typeface="Verdana"/>
                <a:ea typeface="Verdana"/>
                <a:cs typeface="Verdana"/>
                <a:sym typeface="Verdana"/>
              </a:rPr>
              <a:t>IXP</a:t>
            </a:r>
            <a:endParaRPr sz="1100">
              <a:solidFill>
                <a:srgbClr val="224287"/>
              </a:solidFill>
              <a:latin typeface="Verdana"/>
              <a:ea typeface="Verdana"/>
              <a:cs typeface="Verdana"/>
              <a:sym typeface="Verdana"/>
            </a:endParaRPr>
          </a:p>
          <a:p>
            <a:pPr indent="-292100" lvl="0" marL="457200" rtl="0" algn="l">
              <a:lnSpc>
                <a:spcPct val="115000"/>
              </a:lnSpc>
              <a:spcBef>
                <a:spcPts val="0"/>
              </a:spcBef>
              <a:spcAft>
                <a:spcPts val="0"/>
              </a:spcAft>
              <a:buClr>
                <a:srgbClr val="224287"/>
              </a:buClr>
              <a:buSzPts val="1000"/>
              <a:buFont typeface="Verdana"/>
              <a:buChar char="-"/>
            </a:pPr>
            <a:r>
              <a:rPr lang="en-GB" sz="1100">
                <a:solidFill>
                  <a:srgbClr val="224287"/>
                </a:solidFill>
                <a:latin typeface="Verdana"/>
                <a:ea typeface="Verdana"/>
                <a:cs typeface="Verdana"/>
                <a:sym typeface="Verdana"/>
              </a:rPr>
              <a:t>AS</a:t>
            </a:r>
            <a:r>
              <a:rPr lang="en-GB" sz="1100">
                <a:solidFill>
                  <a:srgbClr val="224287"/>
                </a:solidFill>
                <a:latin typeface="Verdana"/>
                <a:ea typeface="Verdana"/>
                <a:cs typeface="Verdana"/>
                <a:sym typeface="Verdana"/>
              </a:rPr>
              <a:t>9121</a:t>
            </a:r>
            <a:endParaRPr sz="1100">
              <a:solidFill>
                <a:srgbClr val="224287"/>
              </a:solidFill>
              <a:latin typeface="Verdana"/>
              <a:ea typeface="Verdana"/>
              <a:cs typeface="Verdana"/>
              <a:sym typeface="Verdana"/>
            </a:endParaRPr>
          </a:p>
          <a:p>
            <a:pPr indent="-292100" lvl="0" marL="457200" rtl="0" algn="l">
              <a:lnSpc>
                <a:spcPct val="115000"/>
              </a:lnSpc>
              <a:spcBef>
                <a:spcPts val="0"/>
              </a:spcBef>
              <a:spcAft>
                <a:spcPts val="0"/>
              </a:spcAft>
              <a:buClr>
                <a:srgbClr val="224287"/>
              </a:buClr>
              <a:buSzPts val="1000"/>
              <a:buFont typeface="Verdana"/>
              <a:buChar char="-"/>
            </a:pPr>
            <a:r>
              <a:rPr lang="en-GB" sz="1100">
                <a:solidFill>
                  <a:srgbClr val="224287"/>
                </a:solidFill>
                <a:latin typeface="Verdana"/>
                <a:ea typeface="Verdana"/>
                <a:cs typeface="Verdana"/>
                <a:sym typeface="Verdana"/>
              </a:rPr>
              <a:t>AS34984</a:t>
            </a:r>
            <a:endParaRPr sz="1100">
              <a:solidFill>
                <a:srgbClr val="224287"/>
              </a:solidFill>
              <a:latin typeface="Verdana"/>
              <a:ea typeface="Verdana"/>
              <a:cs typeface="Verdana"/>
              <a:sym typeface="Verdana"/>
            </a:endParaRPr>
          </a:p>
          <a:p>
            <a:pPr indent="0" lvl="0" marL="0" rtl="0" algn="l">
              <a:lnSpc>
                <a:spcPct val="115000"/>
              </a:lnSpc>
              <a:spcBef>
                <a:spcPts val="0"/>
              </a:spcBef>
              <a:spcAft>
                <a:spcPts val="0"/>
              </a:spcAft>
              <a:buNone/>
            </a:pPr>
            <a:r>
              <a:t/>
            </a:r>
            <a:endParaRPr sz="1100">
              <a:solidFill>
                <a:srgbClr val="25316A"/>
              </a:solidFill>
              <a:latin typeface="Verdana"/>
              <a:ea typeface="Verdana"/>
              <a:cs typeface="Verdana"/>
              <a:sym typeface="Verdana"/>
            </a:endParaRPr>
          </a:p>
        </p:txBody>
      </p:sp>
      <p:sp>
        <p:nvSpPr>
          <p:cNvPr id="589" name="Google Shape;589;p50"/>
          <p:cNvSpPr txBox="1"/>
          <p:nvPr/>
        </p:nvSpPr>
        <p:spPr>
          <a:xfrm>
            <a:off x="5954375" y="1436709"/>
            <a:ext cx="2556900" cy="1571100"/>
          </a:xfrm>
          <a:prstGeom prst="rect">
            <a:avLst/>
          </a:prstGeom>
          <a:noFill/>
          <a:ln>
            <a:noFill/>
          </a:ln>
        </p:spPr>
        <p:txBody>
          <a:bodyPr anchorCtr="0" anchor="t" bIns="0" lIns="0" spcFirstLastPara="1" rIns="0" wrap="square" tIns="0">
            <a:noAutofit/>
          </a:bodyPr>
          <a:lstStyle/>
          <a:p>
            <a:pPr indent="-139100" lvl="1" marL="144000" marR="0" rtl="0" algn="l">
              <a:lnSpc>
                <a:spcPct val="100000"/>
              </a:lnSpc>
              <a:spcBef>
                <a:spcPts val="0"/>
              </a:spcBef>
              <a:spcAft>
                <a:spcPts val="0"/>
              </a:spcAft>
              <a:buClr>
                <a:srgbClr val="224287"/>
              </a:buClr>
              <a:buSzPts val="1000"/>
              <a:buFont typeface="Verdana"/>
              <a:buChar char="●"/>
            </a:pPr>
            <a:r>
              <a:rPr lang="en-GB" sz="1000">
                <a:solidFill>
                  <a:srgbClr val="224287"/>
                </a:solidFill>
                <a:latin typeface="Verdana"/>
                <a:ea typeface="Verdana"/>
                <a:cs typeface="Verdana"/>
                <a:sym typeface="Verdana"/>
              </a:rPr>
              <a:t>Evaluate the paths from your network to key infrastructure: AS</a:t>
            </a:r>
            <a:r>
              <a:rPr lang="en-GB" sz="1000">
                <a:solidFill>
                  <a:srgbClr val="224287"/>
                </a:solidFill>
                <a:latin typeface="Verdana"/>
                <a:ea typeface="Verdana"/>
                <a:cs typeface="Verdana"/>
                <a:sym typeface="Verdana"/>
              </a:rPr>
              <a:t>34904 (3 probes got answer from node in India)</a:t>
            </a:r>
            <a:endParaRPr sz="1000">
              <a:solidFill>
                <a:srgbClr val="224287"/>
              </a:solidFill>
              <a:latin typeface="Verdana"/>
              <a:ea typeface="Verdana"/>
              <a:cs typeface="Verdana"/>
              <a:sym typeface="Verdana"/>
            </a:endParaRPr>
          </a:p>
          <a:p>
            <a:pPr indent="0" lvl="0" marL="0" marR="0" rtl="0" algn="l">
              <a:lnSpc>
                <a:spcPct val="100000"/>
              </a:lnSpc>
              <a:spcBef>
                <a:spcPts val="0"/>
              </a:spcBef>
              <a:spcAft>
                <a:spcPts val="0"/>
              </a:spcAft>
              <a:buNone/>
            </a:pPr>
            <a:r>
              <a:t/>
            </a:r>
            <a:endParaRPr sz="1000">
              <a:solidFill>
                <a:srgbClr val="224287"/>
              </a:solidFill>
              <a:latin typeface="Verdana"/>
              <a:ea typeface="Verdana"/>
              <a:cs typeface="Verdana"/>
              <a:sym typeface="Verdana"/>
            </a:endParaRPr>
          </a:p>
        </p:txBody>
      </p:sp>
      <p:sp>
        <p:nvSpPr>
          <p:cNvPr id="590" name="Google Shape;590;p50"/>
          <p:cNvSpPr txBox="1"/>
          <p:nvPr/>
        </p:nvSpPr>
        <p:spPr>
          <a:xfrm>
            <a:off x="3295297" y="1080011"/>
            <a:ext cx="2080200" cy="2154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None/>
            </a:pPr>
            <a:r>
              <a:rPr b="1" lang="en-GB">
                <a:solidFill>
                  <a:srgbClr val="F26738"/>
                </a:solidFill>
                <a:latin typeface="Verdana"/>
                <a:ea typeface="Verdana"/>
                <a:cs typeface="Verdana"/>
                <a:sym typeface="Verdana"/>
              </a:rPr>
              <a:t>AuthDNS</a:t>
            </a:r>
            <a:endParaRPr b="1" sz="100">
              <a:solidFill>
                <a:srgbClr val="F26738"/>
              </a:solidFill>
              <a:latin typeface="Verdana"/>
              <a:ea typeface="Verdana"/>
              <a:cs typeface="Verdana"/>
              <a:sym typeface="Verdana"/>
            </a:endParaRPr>
          </a:p>
        </p:txBody>
      </p:sp>
      <p:sp>
        <p:nvSpPr>
          <p:cNvPr id="591" name="Google Shape;591;p50"/>
          <p:cNvSpPr txBox="1"/>
          <p:nvPr/>
        </p:nvSpPr>
        <p:spPr>
          <a:xfrm>
            <a:off x="6128647" y="1080011"/>
            <a:ext cx="2080200" cy="2154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None/>
            </a:pPr>
            <a:r>
              <a:rPr b="1" lang="en-GB">
                <a:solidFill>
                  <a:srgbClr val="F26738"/>
                </a:solidFill>
                <a:latin typeface="Verdana"/>
                <a:ea typeface="Verdana"/>
                <a:cs typeface="Verdana"/>
                <a:sym typeface="Verdana"/>
              </a:rPr>
              <a:t>Network Operator</a:t>
            </a:r>
            <a:endParaRPr b="1" sz="100">
              <a:solidFill>
                <a:srgbClr val="F26738"/>
              </a:solidFill>
              <a:latin typeface="Verdana"/>
              <a:ea typeface="Verdana"/>
              <a:cs typeface="Verdana"/>
              <a:sym typeface="Verdana"/>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5"/>
        </a:solidFill>
      </p:bgPr>
    </p:bg>
    <p:spTree>
      <p:nvGrpSpPr>
        <p:cNvPr id="595" name="Shape 595"/>
        <p:cNvGrpSpPr/>
        <p:nvPr/>
      </p:nvGrpSpPr>
      <p:grpSpPr>
        <a:xfrm>
          <a:off x="0" y="0"/>
          <a:ext cx="0" cy="0"/>
          <a:chOff x="0" y="0"/>
          <a:chExt cx="0" cy="0"/>
        </a:xfrm>
      </p:grpSpPr>
      <p:sp>
        <p:nvSpPr>
          <p:cNvPr id="596" name="Google Shape;596;p51"/>
          <p:cNvSpPr txBox="1"/>
          <p:nvPr>
            <p:ph idx="12" type="sldNum"/>
          </p:nvPr>
        </p:nvSpPr>
        <p:spPr>
          <a:xfrm>
            <a:off x="8326797" y="4751140"/>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GB"/>
              <a:t>‹#›</a:t>
            </a:fld>
            <a:endParaRPr sz="800"/>
          </a:p>
        </p:txBody>
      </p:sp>
      <p:sp>
        <p:nvSpPr>
          <p:cNvPr id="597" name="Google Shape;597;p51"/>
          <p:cNvSpPr txBox="1"/>
          <p:nvPr>
            <p:ph type="title"/>
          </p:nvPr>
        </p:nvSpPr>
        <p:spPr>
          <a:xfrm>
            <a:off x="311700" y="219600"/>
            <a:ext cx="7703700" cy="27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Bahrain: BGP takes a detour</a:t>
            </a:r>
            <a:endParaRPr>
              <a:solidFill>
                <a:srgbClr val="FF0000"/>
              </a:solidFill>
            </a:endParaRPr>
          </a:p>
        </p:txBody>
      </p:sp>
      <p:grpSp>
        <p:nvGrpSpPr>
          <p:cNvPr id="598" name="Google Shape;598;p51"/>
          <p:cNvGrpSpPr/>
          <p:nvPr/>
        </p:nvGrpSpPr>
        <p:grpSpPr>
          <a:xfrm>
            <a:off x="2429375" y="1361500"/>
            <a:ext cx="4055469" cy="864609"/>
            <a:chOff x="179790" y="2682041"/>
            <a:chExt cx="2507400" cy="864609"/>
          </a:xfrm>
        </p:grpSpPr>
        <p:sp>
          <p:nvSpPr>
            <p:cNvPr id="599" name="Google Shape;599;p51"/>
            <p:cNvSpPr txBox="1"/>
            <p:nvPr/>
          </p:nvSpPr>
          <p:spPr>
            <a:xfrm>
              <a:off x="179791" y="3038750"/>
              <a:ext cx="2144400" cy="507900"/>
            </a:xfrm>
            <a:prstGeom prst="rect">
              <a:avLst/>
            </a:prstGeom>
            <a:noFill/>
            <a:ln>
              <a:noFill/>
            </a:ln>
          </p:spPr>
          <p:txBody>
            <a:bodyPr anchorCtr="0" anchor="t" bIns="0" lIns="0" spcFirstLastPara="1" rIns="0" wrap="square" tIns="0">
              <a:spAutoFit/>
            </a:bodyPr>
            <a:lstStyle/>
            <a:p>
              <a:pPr indent="-145450" lvl="1" marL="1440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One AuthDNS node in Bahrain, 6 probes</a:t>
              </a:r>
              <a:endParaRPr sz="1100">
                <a:solidFill>
                  <a:srgbClr val="25316A"/>
                </a:solidFill>
                <a:latin typeface="Verdana"/>
                <a:ea typeface="Verdana"/>
                <a:cs typeface="Verdana"/>
                <a:sym typeface="Verdana"/>
              </a:endParaRPr>
            </a:p>
            <a:p>
              <a:pPr indent="-145450" lvl="1" marL="1440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5 probes still prefer to go via </a:t>
              </a:r>
              <a:r>
                <a:rPr b="1" lang="en-GB" sz="1100">
                  <a:solidFill>
                    <a:srgbClr val="25316A"/>
                  </a:solidFill>
                  <a:latin typeface="Verdana"/>
                  <a:ea typeface="Verdana"/>
                  <a:cs typeface="Verdana"/>
                  <a:sym typeface="Verdana"/>
                </a:rPr>
                <a:t>Amsterdam</a:t>
              </a:r>
              <a:endParaRPr b="1" sz="1100">
                <a:solidFill>
                  <a:srgbClr val="25316A"/>
                </a:solidFill>
                <a:latin typeface="Verdana"/>
                <a:ea typeface="Verdana"/>
                <a:cs typeface="Verdana"/>
                <a:sym typeface="Verdana"/>
              </a:endParaRPr>
            </a:p>
            <a:p>
              <a:pPr indent="-145450" lvl="1" marL="1440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The RTT via Amsterdam is above </a:t>
              </a:r>
              <a:r>
                <a:rPr b="1" lang="en-GB" sz="1100">
                  <a:solidFill>
                    <a:srgbClr val="25316A"/>
                  </a:solidFill>
                  <a:latin typeface="Verdana"/>
                  <a:ea typeface="Verdana"/>
                  <a:cs typeface="Verdana"/>
                  <a:sym typeface="Verdana"/>
                </a:rPr>
                <a:t>100ms</a:t>
              </a:r>
              <a:endParaRPr sz="1100">
                <a:solidFill>
                  <a:srgbClr val="25316A"/>
                </a:solidFill>
                <a:latin typeface="Verdana"/>
                <a:ea typeface="Verdana"/>
                <a:cs typeface="Verdana"/>
                <a:sym typeface="Verdana"/>
              </a:endParaRPr>
            </a:p>
          </p:txBody>
        </p:sp>
        <p:sp>
          <p:nvSpPr>
            <p:cNvPr id="600" name="Google Shape;600;p51"/>
            <p:cNvSpPr txBox="1"/>
            <p:nvPr/>
          </p:nvSpPr>
          <p:spPr>
            <a:xfrm>
              <a:off x="179790" y="2682041"/>
              <a:ext cx="2507400" cy="2154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None/>
              </a:pPr>
              <a:r>
                <a:rPr b="1" lang="en-GB">
                  <a:solidFill>
                    <a:srgbClr val="F26738"/>
                  </a:solidFill>
                  <a:latin typeface="Verdana"/>
                  <a:ea typeface="Verdana"/>
                  <a:cs typeface="Verdana"/>
                  <a:sym typeface="Verdana"/>
                </a:rPr>
                <a:t>BGP selects an topologically long route:</a:t>
              </a:r>
              <a:endParaRPr b="1" sz="100">
                <a:solidFill>
                  <a:srgbClr val="F26738"/>
                </a:solidFill>
                <a:latin typeface="Verdana"/>
                <a:ea typeface="Verdana"/>
                <a:cs typeface="Verdana"/>
                <a:sym typeface="Verdana"/>
              </a:endParaRPr>
            </a:p>
          </p:txBody>
        </p:sp>
      </p:grpSp>
      <p:pic>
        <p:nvPicPr>
          <p:cNvPr id="601" name="Google Shape;601;p51"/>
          <p:cNvPicPr preferRelativeResize="0"/>
          <p:nvPr/>
        </p:nvPicPr>
        <p:blipFill>
          <a:blip r:embed="rId3">
            <a:alphaModFix/>
          </a:blip>
          <a:stretch>
            <a:fillRect/>
          </a:stretch>
        </p:blipFill>
        <p:spPr>
          <a:xfrm>
            <a:off x="214425" y="848600"/>
            <a:ext cx="2091189" cy="3902550"/>
          </a:xfrm>
          <a:prstGeom prst="rect">
            <a:avLst/>
          </a:prstGeom>
          <a:noFill/>
          <a:ln>
            <a:noFill/>
          </a:ln>
        </p:spPr>
      </p:pic>
      <p:pic>
        <p:nvPicPr>
          <p:cNvPr id="602" name="Google Shape;602;p51"/>
          <p:cNvPicPr preferRelativeResize="0"/>
          <p:nvPr/>
        </p:nvPicPr>
        <p:blipFill>
          <a:blip r:embed="rId4">
            <a:alphaModFix/>
          </a:blip>
          <a:stretch>
            <a:fillRect/>
          </a:stretch>
        </p:blipFill>
        <p:spPr>
          <a:xfrm>
            <a:off x="6546676" y="848600"/>
            <a:ext cx="2439700" cy="3978523"/>
          </a:xfrm>
          <a:prstGeom prst="rect">
            <a:avLst/>
          </a:prstGeom>
          <a:noFill/>
          <a:ln>
            <a:noFill/>
          </a:ln>
        </p:spPr>
      </p:pic>
      <p:sp>
        <p:nvSpPr>
          <p:cNvPr id="603" name="Google Shape;603;p51"/>
          <p:cNvSpPr txBox="1"/>
          <p:nvPr>
            <p:ph type="title"/>
          </p:nvPr>
        </p:nvSpPr>
        <p:spPr>
          <a:xfrm>
            <a:off x="311700" y="4387650"/>
            <a:ext cx="8674800" cy="27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RTT                                                                           Amsterdam node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5"/>
        </a:solidFill>
      </p:bgPr>
    </p:bg>
    <p:spTree>
      <p:nvGrpSpPr>
        <p:cNvPr id="192" name="Shape 192"/>
        <p:cNvGrpSpPr/>
        <p:nvPr/>
      </p:nvGrpSpPr>
      <p:grpSpPr>
        <a:xfrm>
          <a:off x="0" y="0"/>
          <a:ext cx="0" cy="0"/>
          <a:chOff x="0" y="0"/>
          <a:chExt cx="0" cy="0"/>
        </a:xfrm>
      </p:grpSpPr>
      <p:sp>
        <p:nvSpPr>
          <p:cNvPr id="193" name="Google Shape;193;p17"/>
          <p:cNvSpPr txBox="1"/>
          <p:nvPr>
            <p:ph idx="12" type="sldNum"/>
          </p:nvPr>
        </p:nvSpPr>
        <p:spPr>
          <a:xfrm>
            <a:off x="8326797" y="4751140"/>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GB"/>
              <a:t>‹#›</a:t>
            </a:fld>
            <a:endParaRPr sz="800"/>
          </a:p>
        </p:txBody>
      </p:sp>
      <p:sp>
        <p:nvSpPr>
          <p:cNvPr id="194" name="Google Shape;194;p17"/>
          <p:cNvSpPr txBox="1"/>
          <p:nvPr>
            <p:ph type="title"/>
          </p:nvPr>
        </p:nvSpPr>
        <p:spPr>
          <a:xfrm>
            <a:off x="311700" y="181625"/>
            <a:ext cx="7703700" cy="27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1700"/>
              <a:t>How Is RIPE NCC’s AuthDNS Reached from the Middle East?</a:t>
            </a:r>
            <a:endParaRPr sz="1700"/>
          </a:p>
          <a:p>
            <a:pPr indent="0" lvl="0" marL="0" rtl="0" algn="l">
              <a:spcBef>
                <a:spcPts val="0"/>
              </a:spcBef>
              <a:spcAft>
                <a:spcPts val="0"/>
              </a:spcAft>
              <a:buNone/>
            </a:pPr>
            <a:r>
              <a:t/>
            </a:r>
            <a:endParaRPr sz="1700"/>
          </a:p>
        </p:txBody>
      </p:sp>
      <p:graphicFrame>
        <p:nvGraphicFramePr>
          <p:cNvPr id="195" name="Google Shape;195;p17"/>
          <p:cNvGraphicFramePr/>
          <p:nvPr/>
        </p:nvGraphicFramePr>
        <p:xfrm>
          <a:off x="311700" y="1095025"/>
          <a:ext cx="3000000" cy="3000000"/>
        </p:xfrm>
        <a:graphic>
          <a:graphicData uri="http://schemas.openxmlformats.org/drawingml/2006/table">
            <a:tbl>
              <a:tblPr>
                <a:noFill/>
                <a:tableStyleId>{ECE3FA8A-5558-467D-A077-D30AB97A27B4}</a:tableStyleId>
              </a:tblPr>
              <a:tblGrid>
                <a:gridCol w="752300"/>
                <a:gridCol w="6771600"/>
              </a:tblGrid>
              <a:tr h="662875">
                <a:tc>
                  <a:txBody>
                    <a:bodyPr/>
                    <a:lstStyle/>
                    <a:p>
                      <a:pPr indent="0" lvl="0" marL="0" rtl="0" algn="ctr">
                        <a:spcBef>
                          <a:spcPts val="0"/>
                        </a:spcBef>
                        <a:spcAft>
                          <a:spcPts val="0"/>
                        </a:spcAft>
                        <a:buNone/>
                      </a:pPr>
                      <a:r>
                        <a:rPr b="1" lang="en-GB">
                          <a:solidFill>
                            <a:srgbClr val="25316A"/>
                          </a:solidFill>
                          <a:latin typeface="Verdana"/>
                          <a:ea typeface="Verdana"/>
                          <a:cs typeface="Verdana"/>
                          <a:sym typeface="Verdana"/>
                        </a:rPr>
                        <a:t>1</a:t>
                      </a:r>
                      <a:r>
                        <a:rPr b="1" lang="en-GB">
                          <a:solidFill>
                            <a:srgbClr val="F26738"/>
                          </a:solidFill>
                          <a:latin typeface="Verdana"/>
                          <a:ea typeface="Verdana"/>
                          <a:cs typeface="Verdana"/>
                          <a:sym typeface="Verdana"/>
                        </a:rPr>
                        <a:t>.</a:t>
                      </a:r>
                      <a:endParaRPr b="1">
                        <a:solidFill>
                          <a:srgbClr val="F26738"/>
                        </a:solidFill>
                        <a:latin typeface="Verdana"/>
                        <a:ea typeface="Verdana"/>
                        <a:cs typeface="Verdana"/>
                        <a:sym typeface="Verdana"/>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107999" rtl="0" algn="l">
                        <a:spcBef>
                          <a:spcPts val="0"/>
                        </a:spcBef>
                        <a:spcAft>
                          <a:spcPts val="0"/>
                        </a:spcAft>
                        <a:buClr>
                          <a:schemeClr val="dk1"/>
                        </a:buClr>
                        <a:buSzPts val="1100"/>
                        <a:buFont typeface="Arial"/>
                        <a:buNone/>
                      </a:pPr>
                      <a:r>
                        <a:rPr b="1" lang="en-GB">
                          <a:solidFill>
                            <a:srgbClr val="25316A"/>
                          </a:solidFill>
                          <a:latin typeface="Verdana"/>
                          <a:ea typeface="Verdana"/>
                          <a:cs typeface="Verdana"/>
                          <a:sym typeface="Verdana"/>
                        </a:rPr>
                        <a:t>Target: RIPE NCC AuthDNS service</a:t>
                      </a:r>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r>
              <a:tr h="662875">
                <a:tc>
                  <a:txBody>
                    <a:bodyPr/>
                    <a:lstStyle/>
                    <a:p>
                      <a:pPr indent="0" lvl="0" marL="0" rtl="0" algn="ctr">
                        <a:spcBef>
                          <a:spcPts val="0"/>
                        </a:spcBef>
                        <a:spcAft>
                          <a:spcPts val="0"/>
                        </a:spcAft>
                        <a:buClr>
                          <a:schemeClr val="dk1"/>
                        </a:buClr>
                        <a:buSzPts val="1100"/>
                        <a:buFont typeface="Arial"/>
                        <a:buNone/>
                      </a:pPr>
                      <a:r>
                        <a:rPr b="1" lang="en-GB">
                          <a:solidFill>
                            <a:srgbClr val="25316A"/>
                          </a:solidFill>
                          <a:latin typeface="Verdana"/>
                          <a:ea typeface="Verdana"/>
                          <a:cs typeface="Verdana"/>
                          <a:sym typeface="Verdana"/>
                        </a:rPr>
                        <a:t>2</a:t>
                      </a:r>
                      <a:r>
                        <a:rPr b="1" lang="en-GB">
                          <a:solidFill>
                            <a:srgbClr val="F26738"/>
                          </a:solidFill>
                          <a:latin typeface="Verdana"/>
                          <a:ea typeface="Verdana"/>
                          <a:cs typeface="Verdana"/>
                          <a:sym typeface="Verdana"/>
                        </a:rPr>
                        <a:t>.</a:t>
                      </a:r>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c>
                  <a:txBody>
                    <a:bodyPr/>
                    <a:lstStyle/>
                    <a:p>
                      <a:pPr indent="0" lvl="0" marL="107999" rtl="0" algn="l">
                        <a:spcBef>
                          <a:spcPts val="0"/>
                        </a:spcBef>
                        <a:spcAft>
                          <a:spcPts val="0"/>
                        </a:spcAft>
                        <a:buClr>
                          <a:schemeClr val="dk1"/>
                        </a:buClr>
                        <a:buSzPts val="1100"/>
                        <a:buFont typeface="Arial"/>
                        <a:buNone/>
                      </a:pPr>
                      <a:r>
                        <a:rPr b="1" lang="en-GB">
                          <a:solidFill>
                            <a:srgbClr val="25316A"/>
                          </a:solidFill>
                          <a:latin typeface="Verdana"/>
                          <a:ea typeface="Verdana"/>
                          <a:cs typeface="Verdana"/>
                          <a:sym typeface="Verdana"/>
                        </a:rPr>
                        <a:t>From 215 probes in the Middle East (ME)</a:t>
                      </a:r>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FEFEF"/>
                    </a:solidFill>
                  </a:tcPr>
                </a:tc>
              </a:tr>
              <a:tr h="662875">
                <a:tc>
                  <a:txBody>
                    <a:bodyPr/>
                    <a:lstStyle/>
                    <a:p>
                      <a:pPr indent="0" lvl="0" marL="0" rtl="0" algn="ctr">
                        <a:spcBef>
                          <a:spcPts val="0"/>
                        </a:spcBef>
                        <a:spcAft>
                          <a:spcPts val="0"/>
                        </a:spcAft>
                        <a:buClr>
                          <a:schemeClr val="dk1"/>
                        </a:buClr>
                        <a:buSzPts val="1100"/>
                        <a:buFont typeface="Arial"/>
                        <a:buNone/>
                      </a:pPr>
                      <a:r>
                        <a:rPr b="1" lang="en-GB">
                          <a:solidFill>
                            <a:srgbClr val="25316A"/>
                          </a:solidFill>
                          <a:latin typeface="Verdana"/>
                          <a:ea typeface="Verdana"/>
                          <a:cs typeface="Verdana"/>
                          <a:sym typeface="Verdana"/>
                        </a:rPr>
                        <a:t>3</a:t>
                      </a:r>
                      <a:r>
                        <a:rPr b="1" lang="en-GB">
                          <a:solidFill>
                            <a:srgbClr val="F26738"/>
                          </a:solidFill>
                          <a:latin typeface="Verdana"/>
                          <a:ea typeface="Verdana"/>
                          <a:cs typeface="Verdana"/>
                          <a:sym typeface="Verdana"/>
                        </a:rPr>
                        <a:t>.</a:t>
                      </a:r>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107999" rtl="0" algn="l">
                        <a:spcBef>
                          <a:spcPts val="0"/>
                        </a:spcBef>
                        <a:spcAft>
                          <a:spcPts val="0"/>
                        </a:spcAft>
                        <a:buNone/>
                      </a:pPr>
                      <a:r>
                        <a:rPr b="1" lang="en-GB">
                          <a:solidFill>
                            <a:srgbClr val="25316A"/>
                          </a:solidFill>
                          <a:latin typeface="Verdana"/>
                          <a:ea typeface="Verdana"/>
                          <a:cs typeface="Verdana"/>
                          <a:sym typeface="Verdana"/>
                        </a:rPr>
                        <a:t>DNS and NSID measurements</a:t>
                      </a:r>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r>
              <a:tr h="662875">
                <a:tc>
                  <a:txBody>
                    <a:bodyPr/>
                    <a:lstStyle/>
                    <a:p>
                      <a:pPr indent="0" lvl="0" marL="0" rtl="0" algn="ctr">
                        <a:spcBef>
                          <a:spcPts val="0"/>
                        </a:spcBef>
                        <a:spcAft>
                          <a:spcPts val="0"/>
                        </a:spcAft>
                        <a:buClr>
                          <a:schemeClr val="dk1"/>
                        </a:buClr>
                        <a:buSzPts val="1100"/>
                        <a:buFont typeface="Arial"/>
                        <a:buNone/>
                      </a:pPr>
                      <a:r>
                        <a:rPr b="1" lang="en-GB">
                          <a:solidFill>
                            <a:srgbClr val="25316A"/>
                          </a:solidFill>
                          <a:latin typeface="Verdana"/>
                          <a:ea typeface="Verdana"/>
                          <a:cs typeface="Verdana"/>
                          <a:sym typeface="Verdana"/>
                        </a:rPr>
                        <a:t>4</a:t>
                      </a:r>
                      <a:r>
                        <a:rPr b="1" lang="en-GB">
                          <a:solidFill>
                            <a:srgbClr val="F26738"/>
                          </a:solidFill>
                          <a:latin typeface="Verdana"/>
                          <a:ea typeface="Verdana"/>
                          <a:cs typeface="Verdana"/>
                          <a:sym typeface="Verdana"/>
                        </a:rPr>
                        <a:t>.</a:t>
                      </a:r>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107999" rtl="0" algn="l">
                        <a:spcBef>
                          <a:spcPts val="0"/>
                        </a:spcBef>
                        <a:spcAft>
                          <a:spcPts val="0"/>
                        </a:spcAft>
                        <a:buClr>
                          <a:schemeClr val="dk1"/>
                        </a:buClr>
                        <a:buSzPts val="1100"/>
                        <a:buFont typeface="Arial"/>
                        <a:buNone/>
                      </a:pPr>
                      <a:r>
                        <a:rPr b="1" lang="en-GB">
                          <a:solidFill>
                            <a:srgbClr val="25316A"/>
                          </a:solidFill>
                          <a:latin typeface="Verdana"/>
                          <a:ea typeface="Verdana"/>
                          <a:cs typeface="Verdana"/>
                          <a:sym typeface="Verdana"/>
                        </a:rPr>
                        <a:t>We got replies from 187 probes</a:t>
                      </a:r>
                      <a:endParaRPr b="1">
                        <a:solidFill>
                          <a:srgbClr val="25316A"/>
                        </a:solidFill>
                        <a:latin typeface="Verdana"/>
                        <a:ea typeface="Verdana"/>
                        <a:cs typeface="Verdana"/>
                        <a:sym typeface="Verdana"/>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662875">
                <a:tc>
                  <a:txBody>
                    <a:bodyPr/>
                    <a:lstStyle/>
                    <a:p>
                      <a:pPr indent="0" lvl="0" marL="0" rtl="0" algn="ctr">
                        <a:spcBef>
                          <a:spcPts val="0"/>
                        </a:spcBef>
                        <a:spcAft>
                          <a:spcPts val="0"/>
                        </a:spcAft>
                        <a:buClr>
                          <a:schemeClr val="dk1"/>
                        </a:buClr>
                        <a:buSzPts val="1100"/>
                        <a:buFont typeface="Arial"/>
                        <a:buNone/>
                      </a:pPr>
                      <a:r>
                        <a:rPr b="1" lang="en-GB">
                          <a:solidFill>
                            <a:srgbClr val="25316A"/>
                          </a:solidFill>
                          <a:latin typeface="Verdana"/>
                          <a:ea typeface="Verdana"/>
                          <a:cs typeface="Verdana"/>
                          <a:sym typeface="Verdana"/>
                        </a:rPr>
                        <a:t>5</a:t>
                      </a:r>
                      <a:r>
                        <a:rPr b="1" lang="en-GB">
                          <a:solidFill>
                            <a:srgbClr val="F26738"/>
                          </a:solidFill>
                          <a:latin typeface="Verdana"/>
                          <a:ea typeface="Verdana"/>
                          <a:cs typeface="Verdana"/>
                          <a:sym typeface="Verdana"/>
                        </a:rPr>
                        <a:t>.</a:t>
                      </a:r>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c>
                  <a:txBody>
                    <a:bodyPr/>
                    <a:lstStyle/>
                    <a:p>
                      <a:pPr indent="0" lvl="0" marL="107999" rtl="0" algn="l">
                        <a:spcBef>
                          <a:spcPts val="0"/>
                        </a:spcBef>
                        <a:spcAft>
                          <a:spcPts val="0"/>
                        </a:spcAft>
                        <a:buClr>
                          <a:schemeClr val="dk1"/>
                        </a:buClr>
                        <a:buSzPts val="1100"/>
                        <a:buFont typeface="Arial"/>
                        <a:buNone/>
                      </a:pPr>
                      <a:r>
                        <a:rPr b="1" lang="en-GB">
                          <a:solidFill>
                            <a:srgbClr val="25316A"/>
                          </a:solidFill>
                          <a:latin typeface="Verdana"/>
                          <a:ea typeface="Verdana"/>
                          <a:cs typeface="Verdana"/>
                          <a:sym typeface="Verdana"/>
                        </a:rPr>
                        <a:t>You can do this too!</a:t>
                      </a:r>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D9D9D9"/>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5"/>
        </a:solidFill>
      </p:bgPr>
    </p:bg>
    <p:spTree>
      <p:nvGrpSpPr>
        <p:cNvPr id="199" name="Shape 199"/>
        <p:cNvGrpSpPr/>
        <p:nvPr/>
      </p:nvGrpSpPr>
      <p:grpSpPr>
        <a:xfrm>
          <a:off x="0" y="0"/>
          <a:ext cx="0" cy="0"/>
          <a:chOff x="0" y="0"/>
          <a:chExt cx="0" cy="0"/>
        </a:xfrm>
      </p:grpSpPr>
      <p:sp>
        <p:nvSpPr>
          <p:cNvPr id="200" name="Google Shape;200;p18"/>
          <p:cNvSpPr txBox="1"/>
          <p:nvPr>
            <p:ph idx="12" type="sldNum"/>
          </p:nvPr>
        </p:nvSpPr>
        <p:spPr>
          <a:xfrm>
            <a:off x="8326797" y="4751140"/>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GB"/>
              <a:t>‹#›</a:t>
            </a:fld>
            <a:endParaRPr sz="800"/>
          </a:p>
        </p:txBody>
      </p:sp>
      <p:sp>
        <p:nvSpPr>
          <p:cNvPr id="201" name="Google Shape;201;p18"/>
          <p:cNvSpPr txBox="1"/>
          <p:nvPr>
            <p:ph type="title"/>
          </p:nvPr>
        </p:nvSpPr>
        <p:spPr>
          <a:xfrm>
            <a:off x="311700" y="219600"/>
            <a:ext cx="7703700" cy="27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Let’s Take a Closer Look</a:t>
            </a:r>
            <a:endParaRPr/>
          </a:p>
        </p:txBody>
      </p:sp>
      <p:sp>
        <p:nvSpPr>
          <p:cNvPr id="202" name="Google Shape;202;p18"/>
          <p:cNvSpPr txBox="1"/>
          <p:nvPr/>
        </p:nvSpPr>
        <p:spPr>
          <a:xfrm>
            <a:off x="461947" y="3115911"/>
            <a:ext cx="2080200" cy="2154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None/>
            </a:pPr>
            <a:r>
              <a:rPr b="1" lang="en-GB">
                <a:solidFill>
                  <a:srgbClr val="F26738"/>
                </a:solidFill>
                <a:latin typeface="Verdana"/>
                <a:ea typeface="Verdana"/>
                <a:cs typeface="Verdana"/>
                <a:sym typeface="Verdana"/>
              </a:rPr>
              <a:t>World Detour</a:t>
            </a:r>
            <a:endParaRPr b="1" sz="100">
              <a:solidFill>
                <a:srgbClr val="F26738"/>
              </a:solidFill>
              <a:latin typeface="Verdana"/>
              <a:ea typeface="Verdana"/>
              <a:cs typeface="Verdana"/>
              <a:sym typeface="Verdana"/>
            </a:endParaRPr>
          </a:p>
        </p:txBody>
      </p:sp>
      <p:grpSp>
        <p:nvGrpSpPr>
          <p:cNvPr id="203" name="Google Shape;203;p18"/>
          <p:cNvGrpSpPr/>
          <p:nvPr/>
        </p:nvGrpSpPr>
        <p:grpSpPr>
          <a:xfrm>
            <a:off x="3084498" y="3115903"/>
            <a:ext cx="2498324" cy="1635152"/>
            <a:chOff x="2768000" y="2682036"/>
            <a:chExt cx="2230447" cy="1542014"/>
          </a:xfrm>
        </p:grpSpPr>
        <p:sp>
          <p:nvSpPr>
            <p:cNvPr id="204" name="Google Shape;204;p18"/>
            <p:cNvSpPr txBox="1"/>
            <p:nvPr/>
          </p:nvSpPr>
          <p:spPr>
            <a:xfrm>
              <a:off x="2768000" y="3038750"/>
              <a:ext cx="2144400" cy="1185300"/>
            </a:xfrm>
            <a:prstGeom prst="rect">
              <a:avLst/>
            </a:prstGeom>
            <a:noFill/>
            <a:ln>
              <a:noFill/>
            </a:ln>
          </p:spPr>
          <p:txBody>
            <a:bodyPr anchorCtr="0" anchor="t" bIns="0" lIns="0" spcFirstLastPara="1" rIns="0" wrap="square" tIns="0">
              <a:noAutofit/>
            </a:bodyPr>
            <a:lstStyle/>
            <a:p>
              <a:pPr indent="-145450" lvl="1" marL="1440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11 probes give &gt;300ms result</a:t>
              </a:r>
              <a:endParaRPr sz="1100">
                <a:solidFill>
                  <a:srgbClr val="25316A"/>
                </a:solidFill>
                <a:latin typeface="Verdana"/>
                <a:ea typeface="Verdana"/>
                <a:cs typeface="Verdana"/>
                <a:sym typeface="Verdana"/>
              </a:endParaRPr>
            </a:p>
            <a:p>
              <a:pPr indent="-145450" lvl="1" marL="1440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89 &gt;100ms</a:t>
              </a:r>
              <a:endParaRPr sz="1100">
                <a:solidFill>
                  <a:srgbClr val="25316A"/>
                </a:solidFill>
                <a:latin typeface="Verdana"/>
                <a:ea typeface="Verdana"/>
                <a:cs typeface="Verdana"/>
                <a:sym typeface="Verdana"/>
              </a:endParaRPr>
            </a:p>
            <a:p>
              <a:pPr indent="-145450" lvl="1" marL="1440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39 within 50 ms</a:t>
              </a:r>
              <a:endParaRPr sz="1100">
                <a:solidFill>
                  <a:srgbClr val="25316A"/>
                </a:solidFill>
                <a:latin typeface="Verdana"/>
                <a:ea typeface="Verdana"/>
                <a:cs typeface="Verdana"/>
                <a:sym typeface="Verdana"/>
              </a:endParaRPr>
            </a:p>
          </p:txBody>
        </p:sp>
        <p:sp>
          <p:nvSpPr>
            <p:cNvPr id="205" name="Google Shape;205;p18"/>
            <p:cNvSpPr txBox="1"/>
            <p:nvPr/>
          </p:nvSpPr>
          <p:spPr>
            <a:xfrm>
              <a:off x="2918247" y="2682036"/>
              <a:ext cx="2080200" cy="2154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None/>
              </a:pPr>
              <a:r>
                <a:rPr b="1" lang="en-GB">
                  <a:solidFill>
                    <a:srgbClr val="F26738"/>
                  </a:solidFill>
                  <a:latin typeface="Verdana"/>
                  <a:ea typeface="Verdana"/>
                  <a:cs typeface="Verdana"/>
                  <a:sym typeface="Verdana"/>
                </a:rPr>
                <a:t>MinRTT</a:t>
              </a:r>
              <a:endParaRPr b="1">
                <a:solidFill>
                  <a:srgbClr val="F26738"/>
                </a:solidFill>
                <a:latin typeface="Verdana"/>
                <a:ea typeface="Verdana"/>
                <a:cs typeface="Verdana"/>
                <a:sym typeface="Verdana"/>
              </a:endParaRPr>
            </a:p>
          </p:txBody>
        </p:sp>
      </p:grpSp>
      <p:grpSp>
        <p:nvGrpSpPr>
          <p:cNvPr id="206" name="Google Shape;206;p18"/>
          <p:cNvGrpSpPr/>
          <p:nvPr/>
        </p:nvGrpSpPr>
        <p:grpSpPr>
          <a:xfrm>
            <a:off x="6482359" y="1114740"/>
            <a:ext cx="2564568" cy="1635152"/>
            <a:chOff x="5224300" y="2682036"/>
            <a:chExt cx="2230447" cy="1542014"/>
          </a:xfrm>
        </p:grpSpPr>
        <p:sp>
          <p:nvSpPr>
            <p:cNvPr id="207" name="Google Shape;207;p18"/>
            <p:cNvSpPr txBox="1"/>
            <p:nvPr/>
          </p:nvSpPr>
          <p:spPr>
            <a:xfrm>
              <a:off x="5224300" y="3038750"/>
              <a:ext cx="2144400" cy="1185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1" lang="en-GB" sz="1100">
                  <a:solidFill>
                    <a:srgbClr val="25316A"/>
                  </a:solidFill>
                  <a:latin typeface="Verdana"/>
                  <a:ea typeface="Verdana"/>
                  <a:cs typeface="Verdana"/>
                  <a:sym typeface="Verdana"/>
                </a:rPr>
                <a:t>All RTTs are measured </a:t>
              </a:r>
              <a:r>
                <a:rPr b="1" i="1" lang="en-GB" sz="1100">
                  <a:solidFill>
                    <a:srgbClr val="25316A"/>
                  </a:solidFill>
                  <a:latin typeface="Verdana"/>
                  <a:ea typeface="Verdana"/>
                  <a:cs typeface="Verdana"/>
                  <a:sym typeface="Verdana"/>
                </a:rPr>
                <a:t>from</a:t>
              </a:r>
              <a:r>
                <a:rPr b="1" lang="en-GB" sz="1100">
                  <a:solidFill>
                    <a:srgbClr val="25316A"/>
                  </a:solidFill>
                  <a:latin typeface="Verdana"/>
                  <a:ea typeface="Verdana"/>
                  <a:cs typeface="Verdana"/>
                  <a:sym typeface="Verdana"/>
                </a:rPr>
                <a:t> Atlas probes in the Middle East</a:t>
              </a:r>
              <a:endParaRPr b="1" sz="1100">
                <a:solidFill>
                  <a:srgbClr val="25316A"/>
                </a:solidFill>
                <a:latin typeface="Verdana"/>
                <a:ea typeface="Verdana"/>
                <a:cs typeface="Verdana"/>
                <a:sym typeface="Verdana"/>
              </a:endParaRPr>
            </a:p>
            <a:p>
              <a:pPr indent="0" lvl="0" marL="0" marR="0" rtl="0" algn="l">
                <a:lnSpc>
                  <a:spcPct val="100000"/>
                </a:lnSpc>
                <a:spcBef>
                  <a:spcPts val="0"/>
                </a:spcBef>
                <a:spcAft>
                  <a:spcPts val="0"/>
                </a:spcAft>
                <a:buNone/>
              </a:pPr>
              <a:r>
                <a:t/>
              </a:r>
              <a:endParaRPr b="1" sz="1100">
                <a:solidFill>
                  <a:srgbClr val="25316A"/>
                </a:solidFill>
                <a:latin typeface="Verdana"/>
                <a:ea typeface="Verdana"/>
                <a:cs typeface="Verdana"/>
                <a:sym typeface="Verdana"/>
              </a:endParaRPr>
            </a:p>
            <a:p>
              <a:pPr indent="-145450" lvl="1" marL="1440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Middle East (BH) &lt;50 ms</a:t>
              </a:r>
              <a:endParaRPr sz="1100">
                <a:solidFill>
                  <a:srgbClr val="25316A"/>
                </a:solidFill>
                <a:latin typeface="Verdana"/>
                <a:ea typeface="Verdana"/>
                <a:cs typeface="Verdana"/>
                <a:sym typeface="Verdana"/>
              </a:endParaRPr>
            </a:p>
            <a:p>
              <a:pPr indent="-145450" lvl="1" marL="1440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European Countries +/- 100 ms</a:t>
              </a:r>
              <a:endParaRPr sz="1100">
                <a:solidFill>
                  <a:srgbClr val="25316A"/>
                </a:solidFill>
                <a:latin typeface="Verdana"/>
                <a:ea typeface="Verdana"/>
                <a:cs typeface="Verdana"/>
                <a:sym typeface="Verdana"/>
              </a:endParaRPr>
            </a:p>
            <a:p>
              <a:pPr indent="-145450" lvl="1" marL="1440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Latin America (VE) +/- 200 ms</a:t>
              </a:r>
              <a:endParaRPr sz="1100">
                <a:solidFill>
                  <a:srgbClr val="25316A"/>
                </a:solidFill>
                <a:latin typeface="Verdana"/>
                <a:ea typeface="Verdana"/>
                <a:cs typeface="Verdana"/>
                <a:sym typeface="Verdana"/>
              </a:endParaRPr>
            </a:p>
            <a:p>
              <a:pPr indent="-145450" lvl="1" marL="1440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Pacific Ocean (GU) &gt;300 ms</a:t>
              </a:r>
              <a:endParaRPr sz="1100">
                <a:solidFill>
                  <a:srgbClr val="25316A"/>
                </a:solidFill>
                <a:latin typeface="Verdana"/>
                <a:ea typeface="Verdana"/>
                <a:cs typeface="Verdana"/>
                <a:sym typeface="Verdana"/>
              </a:endParaRPr>
            </a:p>
            <a:p>
              <a:pPr indent="0" lvl="0" marL="0" marR="0" rtl="0" algn="l">
                <a:lnSpc>
                  <a:spcPct val="100000"/>
                </a:lnSpc>
                <a:spcBef>
                  <a:spcPts val="0"/>
                </a:spcBef>
                <a:spcAft>
                  <a:spcPts val="0"/>
                </a:spcAft>
                <a:buNone/>
              </a:pPr>
              <a:r>
                <a:t/>
              </a:r>
              <a:endParaRPr sz="1100">
                <a:solidFill>
                  <a:srgbClr val="25316A"/>
                </a:solidFill>
                <a:latin typeface="Verdana"/>
                <a:ea typeface="Verdana"/>
                <a:cs typeface="Verdana"/>
                <a:sym typeface="Verdana"/>
              </a:endParaRPr>
            </a:p>
            <a:p>
              <a:pPr indent="0" lvl="0" marL="0" marR="0" rtl="0" algn="l">
                <a:lnSpc>
                  <a:spcPct val="100000"/>
                </a:lnSpc>
                <a:spcBef>
                  <a:spcPts val="0"/>
                </a:spcBef>
                <a:spcAft>
                  <a:spcPts val="0"/>
                </a:spcAft>
                <a:buNone/>
              </a:pPr>
              <a:r>
                <a:rPr b="1" lang="en-GB" sz="1100">
                  <a:solidFill>
                    <a:srgbClr val="25316A"/>
                  </a:solidFill>
                  <a:latin typeface="Verdana"/>
                  <a:ea typeface="Verdana"/>
                  <a:cs typeface="Verdana"/>
                  <a:sym typeface="Verdana"/>
                </a:rPr>
                <a:t>The further it gets the answer from, the higher the latency.</a:t>
              </a:r>
              <a:endParaRPr b="1" sz="1100">
                <a:solidFill>
                  <a:srgbClr val="25316A"/>
                </a:solidFill>
                <a:latin typeface="Verdana"/>
                <a:ea typeface="Verdana"/>
                <a:cs typeface="Verdana"/>
                <a:sym typeface="Verdana"/>
              </a:endParaRPr>
            </a:p>
          </p:txBody>
        </p:sp>
        <p:sp>
          <p:nvSpPr>
            <p:cNvPr id="208" name="Google Shape;208;p18"/>
            <p:cNvSpPr txBox="1"/>
            <p:nvPr/>
          </p:nvSpPr>
          <p:spPr>
            <a:xfrm>
              <a:off x="5374547" y="2682036"/>
              <a:ext cx="2080200" cy="2154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None/>
              </a:pPr>
              <a:r>
                <a:rPr b="1" lang="en-GB">
                  <a:solidFill>
                    <a:srgbClr val="F26738"/>
                  </a:solidFill>
                  <a:latin typeface="Verdana"/>
                  <a:ea typeface="Verdana"/>
                  <a:cs typeface="Verdana"/>
                  <a:sym typeface="Verdana"/>
                </a:rPr>
                <a:t>Hold this thought (RTT)</a:t>
              </a:r>
              <a:endParaRPr b="1" sz="100">
                <a:solidFill>
                  <a:srgbClr val="F26738"/>
                </a:solidFill>
                <a:latin typeface="Verdana"/>
                <a:ea typeface="Verdana"/>
                <a:cs typeface="Verdana"/>
                <a:sym typeface="Verdana"/>
              </a:endParaRPr>
            </a:p>
          </p:txBody>
        </p:sp>
      </p:grpSp>
      <p:pic>
        <p:nvPicPr>
          <p:cNvPr id="209" name="Google Shape;209;p18"/>
          <p:cNvPicPr preferRelativeResize="0"/>
          <p:nvPr/>
        </p:nvPicPr>
        <p:blipFill>
          <a:blip r:embed="rId3">
            <a:alphaModFix/>
          </a:blip>
          <a:stretch>
            <a:fillRect/>
          </a:stretch>
        </p:blipFill>
        <p:spPr>
          <a:xfrm>
            <a:off x="311700" y="732675"/>
            <a:ext cx="6100685" cy="4018475"/>
          </a:xfrm>
          <a:prstGeom prst="rect">
            <a:avLst/>
          </a:prstGeom>
          <a:noFill/>
          <a:ln>
            <a:noFill/>
          </a:ln>
        </p:spPr>
      </p:pic>
      <p:sp>
        <p:nvSpPr>
          <p:cNvPr id="210" name="Google Shape;210;p18"/>
          <p:cNvSpPr txBox="1"/>
          <p:nvPr/>
        </p:nvSpPr>
        <p:spPr>
          <a:xfrm>
            <a:off x="764725" y="1798738"/>
            <a:ext cx="12498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100">
                <a:solidFill>
                  <a:srgbClr val="25316A"/>
                </a:solidFill>
                <a:latin typeface="Verdana"/>
                <a:ea typeface="Verdana"/>
                <a:cs typeface="Verdana"/>
                <a:sym typeface="Verdana"/>
              </a:rPr>
              <a:t>Pacific Ocean</a:t>
            </a:r>
            <a:endParaRPr b="1" sz="1100">
              <a:solidFill>
                <a:srgbClr val="25316A"/>
              </a:solidFill>
              <a:latin typeface="Verdana"/>
              <a:ea typeface="Verdana"/>
              <a:cs typeface="Verdana"/>
              <a:sym typeface="Verdana"/>
            </a:endParaRPr>
          </a:p>
        </p:txBody>
      </p:sp>
      <p:sp>
        <p:nvSpPr>
          <p:cNvPr id="211" name="Google Shape;211;p18"/>
          <p:cNvSpPr txBox="1"/>
          <p:nvPr/>
        </p:nvSpPr>
        <p:spPr>
          <a:xfrm>
            <a:off x="773800" y="2614113"/>
            <a:ext cx="14565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100">
                <a:solidFill>
                  <a:srgbClr val="25316A"/>
                </a:solidFill>
                <a:latin typeface="Verdana"/>
                <a:ea typeface="Verdana"/>
                <a:cs typeface="Verdana"/>
                <a:sym typeface="Verdana"/>
              </a:rPr>
              <a:t>Latin America</a:t>
            </a:r>
            <a:endParaRPr b="1" sz="1100">
              <a:solidFill>
                <a:srgbClr val="25316A"/>
              </a:solidFill>
              <a:latin typeface="Verdana"/>
              <a:ea typeface="Verdana"/>
              <a:cs typeface="Verdana"/>
              <a:sym typeface="Verdana"/>
            </a:endParaRPr>
          </a:p>
        </p:txBody>
      </p:sp>
      <p:sp>
        <p:nvSpPr>
          <p:cNvPr id="212" name="Google Shape;212;p18"/>
          <p:cNvSpPr txBox="1"/>
          <p:nvPr/>
        </p:nvSpPr>
        <p:spPr>
          <a:xfrm>
            <a:off x="764725" y="3331300"/>
            <a:ext cx="12498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100">
                <a:solidFill>
                  <a:srgbClr val="25316A"/>
                </a:solidFill>
                <a:latin typeface="Verdana"/>
                <a:ea typeface="Verdana"/>
                <a:cs typeface="Verdana"/>
                <a:sym typeface="Verdana"/>
              </a:rPr>
              <a:t>Europe</a:t>
            </a:r>
            <a:endParaRPr b="1" sz="1100">
              <a:solidFill>
                <a:srgbClr val="25316A"/>
              </a:solidFill>
              <a:latin typeface="Verdana"/>
              <a:ea typeface="Verdana"/>
              <a:cs typeface="Verdana"/>
              <a:sym typeface="Verdana"/>
            </a:endParaRPr>
          </a:p>
        </p:txBody>
      </p:sp>
      <p:sp>
        <p:nvSpPr>
          <p:cNvPr id="213" name="Google Shape;213;p18"/>
          <p:cNvSpPr txBox="1"/>
          <p:nvPr/>
        </p:nvSpPr>
        <p:spPr>
          <a:xfrm>
            <a:off x="764725" y="3924000"/>
            <a:ext cx="12498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100">
                <a:solidFill>
                  <a:srgbClr val="25316A"/>
                </a:solidFill>
                <a:latin typeface="Verdana"/>
                <a:ea typeface="Verdana"/>
                <a:cs typeface="Verdana"/>
                <a:sym typeface="Verdana"/>
              </a:rPr>
              <a:t>Middle East</a:t>
            </a:r>
            <a:endParaRPr b="1" sz="1100">
              <a:solidFill>
                <a:srgbClr val="25316A"/>
              </a:solidFill>
              <a:latin typeface="Verdana"/>
              <a:ea typeface="Verdana"/>
              <a:cs typeface="Verdana"/>
              <a:sym typeface="Verdan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5"/>
        </a:solidFill>
      </p:bgPr>
    </p:bg>
    <p:spTree>
      <p:nvGrpSpPr>
        <p:cNvPr id="217" name="Shape 217"/>
        <p:cNvGrpSpPr/>
        <p:nvPr/>
      </p:nvGrpSpPr>
      <p:grpSpPr>
        <a:xfrm>
          <a:off x="0" y="0"/>
          <a:ext cx="0" cy="0"/>
          <a:chOff x="0" y="0"/>
          <a:chExt cx="0" cy="0"/>
        </a:xfrm>
      </p:grpSpPr>
      <p:sp>
        <p:nvSpPr>
          <p:cNvPr id="218" name="Google Shape;218;p19"/>
          <p:cNvSpPr txBox="1"/>
          <p:nvPr>
            <p:ph idx="12" type="sldNum"/>
          </p:nvPr>
        </p:nvSpPr>
        <p:spPr>
          <a:xfrm>
            <a:off x="8326797" y="4751140"/>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GB"/>
              <a:t>‹#›</a:t>
            </a:fld>
            <a:endParaRPr sz="800"/>
          </a:p>
        </p:txBody>
      </p:sp>
      <p:sp>
        <p:nvSpPr>
          <p:cNvPr id="219" name="Google Shape;219;p19"/>
          <p:cNvSpPr txBox="1"/>
          <p:nvPr>
            <p:ph type="title"/>
          </p:nvPr>
        </p:nvSpPr>
        <p:spPr>
          <a:xfrm>
            <a:off x="311700" y="219600"/>
            <a:ext cx="7703700" cy="27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Let’s Analyse:</a:t>
            </a:r>
            <a:endParaRPr/>
          </a:p>
          <a:p>
            <a:pPr indent="0" lvl="0" marL="0" rtl="0" algn="l">
              <a:spcBef>
                <a:spcPts val="0"/>
              </a:spcBef>
              <a:spcAft>
                <a:spcPts val="0"/>
              </a:spcAft>
              <a:buNone/>
            </a:pPr>
            <a:r>
              <a:t/>
            </a:r>
            <a:endParaRPr/>
          </a:p>
        </p:txBody>
      </p:sp>
      <p:grpSp>
        <p:nvGrpSpPr>
          <p:cNvPr id="220" name="Google Shape;220;p19"/>
          <p:cNvGrpSpPr/>
          <p:nvPr/>
        </p:nvGrpSpPr>
        <p:grpSpPr>
          <a:xfrm>
            <a:off x="696086" y="3116026"/>
            <a:ext cx="2154166" cy="1516246"/>
            <a:chOff x="311700" y="2682036"/>
            <a:chExt cx="2230447" cy="1634414"/>
          </a:xfrm>
        </p:grpSpPr>
        <p:sp>
          <p:nvSpPr>
            <p:cNvPr id="221" name="Google Shape;221;p19"/>
            <p:cNvSpPr txBox="1"/>
            <p:nvPr/>
          </p:nvSpPr>
          <p:spPr>
            <a:xfrm>
              <a:off x="311700" y="3038750"/>
              <a:ext cx="2144400" cy="1277700"/>
            </a:xfrm>
            <a:prstGeom prst="rect">
              <a:avLst/>
            </a:prstGeom>
            <a:noFill/>
            <a:ln>
              <a:noFill/>
            </a:ln>
          </p:spPr>
          <p:txBody>
            <a:bodyPr anchorCtr="0" anchor="t" bIns="0" lIns="0" spcFirstLastPara="1" rIns="0" wrap="square" tIns="0">
              <a:spAutoFit/>
            </a:bodyPr>
            <a:lstStyle/>
            <a:p>
              <a:pPr indent="-145450" lvl="1" marL="1440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10 probes got answer via </a:t>
              </a:r>
              <a:r>
                <a:rPr b="1" lang="en-GB" sz="1100">
                  <a:solidFill>
                    <a:srgbClr val="25316A"/>
                  </a:solidFill>
                  <a:latin typeface="Verdana"/>
                  <a:ea typeface="Verdana"/>
                  <a:cs typeface="Verdana"/>
                  <a:sym typeface="Verdana"/>
                </a:rPr>
                <a:t>Guam</a:t>
              </a:r>
              <a:r>
                <a:rPr lang="en-GB" sz="1100">
                  <a:solidFill>
                    <a:srgbClr val="25316A"/>
                  </a:solidFill>
                  <a:latin typeface="Verdana"/>
                  <a:ea typeface="Verdana"/>
                  <a:cs typeface="Verdana"/>
                  <a:sym typeface="Verdana"/>
                </a:rPr>
                <a:t>, a Pacific island</a:t>
              </a:r>
              <a:endParaRPr sz="1100">
                <a:solidFill>
                  <a:srgbClr val="25316A"/>
                </a:solidFill>
                <a:latin typeface="Verdana"/>
                <a:ea typeface="Verdana"/>
                <a:cs typeface="Verdana"/>
                <a:sym typeface="Verdana"/>
              </a:endParaRPr>
            </a:p>
            <a:p>
              <a:pPr indent="-145450" lvl="1" marL="1440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5 from </a:t>
              </a:r>
              <a:r>
                <a:rPr b="1" lang="en-GB" sz="1100">
                  <a:solidFill>
                    <a:srgbClr val="25316A"/>
                  </a:solidFill>
                  <a:latin typeface="Verdana"/>
                  <a:ea typeface="Verdana"/>
                  <a:cs typeface="Verdana"/>
                  <a:sym typeface="Verdana"/>
                </a:rPr>
                <a:t>India</a:t>
              </a:r>
              <a:endParaRPr b="1" sz="1100">
                <a:solidFill>
                  <a:srgbClr val="25316A"/>
                </a:solidFill>
                <a:latin typeface="Verdana"/>
                <a:ea typeface="Verdana"/>
                <a:cs typeface="Verdana"/>
                <a:sym typeface="Verdana"/>
              </a:endParaRPr>
            </a:p>
            <a:p>
              <a:pPr indent="-145450" lvl="1" marL="1440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4 got answer from Latin America, </a:t>
              </a:r>
              <a:r>
                <a:rPr b="1" lang="en-GB" sz="1100">
                  <a:solidFill>
                    <a:srgbClr val="25316A"/>
                  </a:solidFill>
                  <a:latin typeface="Verdana"/>
                  <a:ea typeface="Verdana"/>
                  <a:cs typeface="Verdana"/>
                  <a:sym typeface="Verdana"/>
                </a:rPr>
                <a:t>Venezuela</a:t>
              </a:r>
              <a:endParaRPr b="1" sz="1100">
                <a:solidFill>
                  <a:srgbClr val="25316A"/>
                </a:solidFill>
                <a:latin typeface="Verdana"/>
                <a:ea typeface="Verdana"/>
                <a:cs typeface="Verdana"/>
                <a:sym typeface="Verdana"/>
              </a:endParaRPr>
            </a:p>
            <a:p>
              <a:pPr indent="-145450" lvl="1" marL="1440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168 probes got answer from </a:t>
              </a:r>
              <a:r>
                <a:rPr b="1" lang="en-GB" sz="1100">
                  <a:solidFill>
                    <a:srgbClr val="25316A"/>
                  </a:solidFill>
                  <a:latin typeface="Verdana"/>
                  <a:ea typeface="Verdana"/>
                  <a:cs typeface="Verdana"/>
                  <a:sym typeface="Verdana"/>
                </a:rPr>
                <a:t>Western Europe</a:t>
              </a:r>
              <a:endParaRPr sz="1100">
                <a:solidFill>
                  <a:srgbClr val="25316A"/>
                </a:solidFill>
                <a:latin typeface="Verdana"/>
                <a:ea typeface="Verdana"/>
                <a:cs typeface="Verdana"/>
                <a:sym typeface="Verdana"/>
              </a:endParaRPr>
            </a:p>
          </p:txBody>
        </p:sp>
        <p:sp>
          <p:nvSpPr>
            <p:cNvPr id="222" name="Google Shape;222;p19"/>
            <p:cNvSpPr txBox="1"/>
            <p:nvPr/>
          </p:nvSpPr>
          <p:spPr>
            <a:xfrm>
              <a:off x="461947" y="2682036"/>
              <a:ext cx="2080200" cy="2154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None/>
              </a:pPr>
              <a:r>
                <a:rPr b="1" lang="en-GB">
                  <a:solidFill>
                    <a:srgbClr val="F26738"/>
                  </a:solidFill>
                  <a:latin typeface="Verdana"/>
                  <a:ea typeface="Verdana"/>
                  <a:cs typeface="Verdana"/>
                  <a:sym typeface="Verdana"/>
                </a:rPr>
                <a:t>World Detour</a:t>
              </a:r>
              <a:endParaRPr b="1" sz="100">
                <a:solidFill>
                  <a:srgbClr val="F26738"/>
                </a:solidFill>
                <a:latin typeface="Verdana"/>
                <a:ea typeface="Verdana"/>
                <a:cs typeface="Verdana"/>
                <a:sym typeface="Verdana"/>
              </a:endParaRPr>
            </a:p>
          </p:txBody>
        </p:sp>
      </p:grpSp>
      <p:grpSp>
        <p:nvGrpSpPr>
          <p:cNvPr id="223" name="Google Shape;223;p19"/>
          <p:cNvGrpSpPr/>
          <p:nvPr/>
        </p:nvGrpSpPr>
        <p:grpSpPr>
          <a:xfrm>
            <a:off x="3374074" y="3115931"/>
            <a:ext cx="2412898" cy="1516880"/>
            <a:chOff x="2768000" y="2682036"/>
            <a:chExt cx="2230447" cy="1542014"/>
          </a:xfrm>
        </p:grpSpPr>
        <p:sp>
          <p:nvSpPr>
            <p:cNvPr id="224" name="Google Shape;224;p19"/>
            <p:cNvSpPr txBox="1"/>
            <p:nvPr/>
          </p:nvSpPr>
          <p:spPr>
            <a:xfrm>
              <a:off x="2768000" y="3038750"/>
              <a:ext cx="2144400" cy="1185300"/>
            </a:xfrm>
            <a:prstGeom prst="rect">
              <a:avLst/>
            </a:prstGeom>
            <a:noFill/>
            <a:ln>
              <a:noFill/>
            </a:ln>
          </p:spPr>
          <p:txBody>
            <a:bodyPr anchorCtr="0" anchor="t" bIns="0" lIns="0" spcFirstLastPara="1" rIns="0" wrap="square" tIns="0">
              <a:noAutofit/>
            </a:bodyPr>
            <a:lstStyle/>
            <a:p>
              <a:pPr indent="-145450" lvl="1" marL="1440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11 probes give &gt;300ms</a:t>
              </a:r>
              <a:r>
                <a:rPr lang="en-GB" sz="1100">
                  <a:solidFill>
                    <a:srgbClr val="25316A"/>
                  </a:solidFill>
                  <a:latin typeface="Verdana"/>
                  <a:ea typeface="Verdana"/>
                  <a:cs typeface="Verdana"/>
                  <a:sym typeface="Verdana"/>
                </a:rPr>
                <a:t> result</a:t>
              </a:r>
              <a:endParaRPr sz="1100">
                <a:solidFill>
                  <a:srgbClr val="25316A"/>
                </a:solidFill>
                <a:latin typeface="Verdana"/>
                <a:ea typeface="Verdana"/>
                <a:cs typeface="Verdana"/>
                <a:sym typeface="Verdana"/>
              </a:endParaRPr>
            </a:p>
            <a:p>
              <a:pPr indent="-145450" lvl="1" marL="1440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89 &gt;100ms</a:t>
              </a:r>
              <a:endParaRPr sz="1100">
                <a:solidFill>
                  <a:srgbClr val="25316A"/>
                </a:solidFill>
                <a:latin typeface="Verdana"/>
                <a:ea typeface="Verdana"/>
                <a:cs typeface="Verdana"/>
                <a:sym typeface="Verdana"/>
              </a:endParaRPr>
            </a:p>
            <a:p>
              <a:pPr indent="-145450" lvl="1" marL="1440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39 </a:t>
              </a:r>
              <a:r>
                <a:rPr lang="en-GB" sz="1100">
                  <a:solidFill>
                    <a:srgbClr val="25316A"/>
                  </a:solidFill>
                  <a:latin typeface="Verdana"/>
                  <a:ea typeface="Verdana"/>
                  <a:cs typeface="Verdana"/>
                  <a:sym typeface="Verdana"/>
                </a:rPr>
                <a:t>within</a:t>
              </a:r>
              <a:r>
                <a:rPr lang="en-GB" sz="1100">
                  <a:solidFill>
                    <a:srgbClr val="25316A"/>
                  </a:solidFill>
                  <a:latin typeface="Verdana"/>
                  <a:ea typeface="Verdana"/>
                  <a:cs typeface="Verdana"/>
                  <a:sym typeface="Verdana"/>
                </a:rPr>
                <a:t> 50 ms</a:t>
              </a:r>
              <a:endParaRPr sz="1100">
                <a:solidFill>
                  <a:srgbClr val="25316A"/>
                </a:solidFill>
                <a:latin typeface="Verdana"/>
                <a:ea typeface="Verdana"/>
                <a:cs typeface="Verdana"/>
                <a:sym typeface="Verdana"/>
              </a:endParaRPr>
            </a:p>
          </p:txBody>
        </p:sp>
        <p:sp>
          <p:nvSpPr>
            <p:cNvPr id="225" name="Google Shape;225;p19"/>
            <p:cNvSpPr txBox="1"/>
            <p:nvPr/>
          </p:nvSpPr>
          <p:spPr>
            <a:xfrm>
              <a:off x="2918247" y="2682036"/>
              <a:ext cx="2080200" cy="2154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None/>
              </a:pPr>
              <a:r>
                <a:rPr b="1" lang="en-GB">
                  <a:solidFill>
                    <a:srgbClr val="F26738"/>
                  </a:solidFill>
                  <a:latin typeface="Verdana"/>
                  <a:ea typeface="Verdana"/>
                  <a:cs typeface="Verdana"/>
                  <a:sym typeface="Verdana"/>
                </a:rPr>
                <a:t>Minimum RTT</a:t>
              </a:r>
              <a:endParaRPr b="1">
                <a:solidFill>
                  <a:srgbClr val="F26738"/>
                </a:solidFill>
                <a:latin typeface="Verdana"/>
                <a:ea typeface="Verdana"/>
                <a:cs typeface="Verdana"/>
                <a:sym typeface="Verdana"/>
              </a:endParaRPr>
            </a:p>
          </p:txBody>
        </p:sp>
      </p:grpSp>
      <p:grpSp>
        <p:nvGrpSpPr>
          <p:cNvPr id="226" name="Google Shape;226;p19"/>
          <p:cNvGrpSpPr/>
          <p:nvPr/>
        </p:nvGrpSpPr>
        <p:grpSpPr>
          <a:xfrm>
            <a:off x="6008637" y="3116012"/>
            <a:ext cx="2476912" cy="1516880"/>
            <a:chOff x="5224300" y="2682036"/>
            <a:chExt cx="2230447" cy="1542014"/>
          </a:xfrm>
        </p:grpSpPr>
        <p:sp>
          <p:nvSpPr>
            <p:cNvPr id="227" name="Google Shape;227;p19"/>
            <p:cNvSpPr txBox="1"/>
            <p:nvPr/>
          </p:nvSpPr>
          <p:spPr>
            <a:xfrm>
              <a:off x="5224300" y="3038750"/>
              <a:ext cx="2144400" cy="1185300"/>
            </a:xfrm>
            <a:prstGeom prst="rect">
              <a:avLst/>
            </a:prstGeom>
            <a:noFill/>
            <a:ln>
              <a:noFill/>
            </a:ln>
          </p:spPr>
          <p:txBody>
            <a:bodyPr anchorCtr="0" anchor="t" bIns="0" lIns="0" spcFirstLastPara="1" rIns="0" wrap="square" tIns="0">
              <a:noAutofit/>
            </a:bodyPr>
            <a:lstStyle/>
            <a:p>
              <a:pPr indent="-145450" lvl="1" marL="1440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11 out of 187 probes answered by Bahrain AuthDNS node</a:t>
              </a:r>
              <a:endParaRPr sz="1100">
                <a:solidFill>
                  <a:srgbClr val="25316A"/>
                </a:solidFill>
                <a:latin typeface="Verdana"/>
                <a:ea typeface="Verdana"/>
                <a:cs typeface="Verdana"/>
                <a:sym typeface="Verdana"/>
              </a:endParaRPr>
            </a:p>
            <a:p>
              <a:pPr indent="-145450" lvl="1" marL="1440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MinRTT &lt;60ms</a:t>
              </a:r>
              <a:endParaRPr sz="1100">
                <a:solidFill>
                  <a:srgbClr val="25316A"/>
                </a:solidFill>
                <a:latin typeface="Verdana"/>
                <a:ea typeface="Verdana"/>
                <a:cs typeface="Verdana"/>
                <a:sym typeface="Verdana"/>
              </a:endParaRPr>
            </a:p>
            <a:p>
              <a:pPr indent="-145450" lvl="1" marL="144000" marR="0" rtl="0" algn="l">
                <a:lnSpc>
                  <a:spcPct val="100000"/>
                </a:lnSpc>
                <a:spcBef>
                  <a:spcPts val="0"/>
                </a:spcBef>
                <a:spcAft>
                  <a:spcPts val="0"/>
                </a:spcAft>
                <a:buClr>
                  <a:srgbClr val="25316A"/>
                </a:buClr>
                <a:buSzPts val="1100"/>
                <a:buFont typeface="Verdana"/>
                <a:buChar char="●"/>
              </a:pPr>
              <a:r>
                <a:rPr lang="en-GB" sz="1100">
                  <a:solidFill>
                    <a:srgbClr val="25316A"/>
                  </a:solidFill>
                  <a:latin typeface="Verdana"/>
                  <a:ea typeface="Verdana"/>
                  <a:cs typeface="Verdana"/>
                  <a:sym typeface="Verdana"/>
                </a:rPr>
                <a:t>This AuthDNS node is hosted by STC (Saudi Telecom Group), some probes in SA got response from Bahrain node</a:t>
              </a:r>
              <a:endParaRPr sz="1100">
                <a:solidFill>
                  <a:srgbClr val="25316A"/>
                </a:solidFill>
                <a:latin typeface="Verdana"/>
                <a:ea typeface="Verdana"/>
                <a:cs typeface="Verdana"/>
                <a:sym typeface="Verdana"/>
              </a:endParaRPr>
            </a:p>
          </p:txBody>
        </p:sp>
        <p:sp>
          <p:nvSpPr>
            <p:cNvPr id="228" name="Google Shape;228;p19"/>
            <p:cNvSpPr txBox="1"/>
            <p:nvPr/>
          </p:nvSpPr>
          <p:spPr>
            <a:xfrm>
              <a:off x="5374547" y="2682036"/>
              <a:ext cx="2080200" cy="2154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None/>
              </a:pPr>
              <a:r>
                <a:rPr b="1" lang="en-GB">
                  <a:solidFill>
                    <a:srgbClr val="F26738"/>
                  </a:solidFill>
                  <a:latin typeface="Verdana"/>
                  <a:ea typeface="Verdana"/>
                  <a:cs typeface="Verdana"/>
                  <a:sym typeface="Verdana"/>
                </a:rPr>
                <a:t>Bahrain AuthDNS node</a:t>
              </a:r>
              <a:endParaRPr b="1" sz="100">
                <a:solidFill>
                  <a:srgbClr val="F26738"/>
                </a:solidFill>
                <a:latin typeface="Verdana"/>
                <a:ea typeface="Verdana"/>
                <a:cs typeface="Verdana"/>
                <a:sym typeface="Verdana"/>
              </a:endParaRPr>
            </a:p>
          </p:txBody>
        </p:sp>
      </p:grpSp>
      <p:pic>
        <p:nvPicPr>
          <p:cNvPr id="229" name="Google Shape;229;p19"/>
          <p:cNvPicPr preferRelativeResize="0"/>
          <p:nvPr/>
        </p:nvPicPr>
        <p:blipFill>
          <a:blip r:embed="rId3">
            <a:alphaModFix/>
          </a:blip>
          <a:stretch>
            <a:fillRect/>
          </a:stretch>
        </p:blipFill>
        <p:spPr>
          <a:xfrm>
            <a:off x="235575" y="727601"/>
            <a:ext cx="8672850" cy="2388400"/>
          </a:xfrm>
          <a:prstGeom prst="rect">
            <a:avLst/>
          </a:prstGeom>
          <a:noFill/>
          <a:ln>
            <a:noFill/>
          </a:ln>
        </p:spPr>
      </p:pic>
      <p:sp>
        <p:nvSpPr>
          <p:cNvPr id="230" name="Google Shape;230;p19"/>
          <p:cNvSpPr/>
          <p:nvPr/>
        </p:nvSpPr>
        <p:spPr>
          <a:xfrm flipH="1">
            <a:off x="1304900" y="1303200"/>
            <a:ext cx="1300500" cy="117600"/>
          </a:xfrm>
          <a:prstGeom prst="homePlate">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800">
                <a:solidFill>
                  <a:srgbClr val="25316A"/>
                </a:solidFill>
                <a:latin typeface="Verdana"/>
                <a:ea typeface="Verdana"/>
                <a:cs typeface="Verdana"/>
                <a:sym typeface="Verdana"/>
              </a:rPr>
              <a:t>No local answer</a:t>
            </a:r>
            <a:endParaRPr sz="800">
              <a:latin typeface="Verdana"/>
              <a:ea typeface="Verdana"/>
              <a:cs typeface="Verdana"/>
              <a:sym typeface="Verdan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0"/>
          <p:cNvSpPr txBox="1"/>
          <p:nvPr/>
        </p:nvSpPr>
        <p:spPr>
          <a:xfrm>
            <a:off x="3922100" y="3630925"/>
            <a:ext cx="4551900" cy="5709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GB" sz="3900">
                <a:solidFill>
                  <a:schemeClr val="lt1"/>
                </a:solidFill>
                <a:latin typeface="Verdana"/>
                <a:ea typeface="Verdana"/>
                <a:cs typeface="Verdana"/>
                <a:sym typeface="Verdana"/>
              </a:rPr>
              <a:t>The Solution</a:t>
            </a:r>
            <a:endParaRPr b="1" sz="3900">
              <a:solidFill>
                <a:schemeClr val="lt1"/>
              </a:solidFill>
              <a:latin typeface="Verdana"/>
              <a:ea typeface="Verdana"/>
              <a:cs typeface="Verdana"/>
              <a:sym typeface="Verdana"/>
            </a:endParaRPr>
          </a:p>
        </p:txBody>
      </p:sp>
      <p:cxnSp>
        <p:nvCxnSpPr>
          <p:cNvPr id="236" name="Google Shape;236;p20"/>
          <p:cNvCxnSpPr/>
          <p:nvPr/>
        </p:nvCxnSpPr>
        <p:spPr>
          <a:xfrm flipH="1" rot="10800000">
            <a:off x="3922100" y="4253950"/>
            <a:ext cx="4775700" cy="5100"/>
          </a:xfrm>
          <a:prstGeom prst="straightConnector1">
            <a:avLst/>
          </a:prstGeom>
          <a:noFill/>
          <a:ln cap="flat" cmpd="sng" w="9525">
            <a:solidFill>
              <a:schemeClr val="lt1"/>
            </a:solidFill>
            <a:prstDash val="solid"/>
            <a:round/>
            <a:headEnd len="med" w="med" type="none"/>
            <a:tailEnd len="med" w="med"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5F5F5"/>
        </a:solidFill>
      </p:bgPr>
    </p:bg>
    <p:spTree>
      <p:nvGrpSpPr>
        <p:cNvPr id="240" name="Shape 240"/>
        <p:cNvGrpSpPr/>
        <p:nvPr/>
      </p:nvGrpSpPr>
      <p:grpSpPr>
        <a:xfrm>
          <a:off x="0" y="0"/>
          <a:ext cx="0" cy="0"/>
          <a:chOff x="0" y="0"/>
          <a:chExt cx="0" cy="0"/>
        </a:xfrm>
      </p:grpSpPr>
      <p:sp>
        <p:nvSpPr>
          <p:cNvPr id="241" name="Google Shape;241;p21"/>
          <p:cNvSpPr txBox="1"/>
          <p:nvPr>
            <p:ph idx="12" type="sldNum"/>
          </p:nvPr>
        </p:nvSpPr>
        <p:spPr>
          <a:xfrm>
            <a:off x="8326797" y="4751140"/>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GB"/>
              <a:t>‹#›</a:t>
            </a:fld>
            <a:endParaRPr sz="800"/>
          </a:p>
        </p:txBody>
      </p:sp>
      <p:sp>
        <p:nvSpPr>
          <p:cNvPr id="242" name="Google Shape;242;p21"/>
          <p:cNvSpPr txBox="1"/>
          <p:nvPr>
            <p:ph type="title"/>
          </p:nvPr>
        </p:nvSpPr>
        <p:spPr>
          <a:xfrm>
            <a:off x="311700" y="219600"/>
            <a:ext cx="7703700" cy="2772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GB"/>
              <a:t>Keeping Traffic Local with AuthDNS</a:t>
            </a:r>
            <a:endParaRPr/>
          </a:p>
          <a:p>
            <a:pPr indent="0" lvl="0" marL="0" rtl="0" algn="l">
              <a:spcBef>
                <a:spcPts val="0"/>
              </a:spcBef>
              <a:spcAft>
                <a:spcPts val="0"/>
              </a:spcAft>
              <a:buNone/>
            </a:pPr>
            <a:r>
              <a:t/>
            </a:r>
            <a:endParaRPr/>
          </a:p>
        </p:txBody>
      </p:sp>
      <p:grpSp>
        <p:nvGrpSpPr>
          <p:cNvPr id="243" name="Google Shape;243;p21"/>
          <p:cNvGrpSpPr/>
          <p:nvPr/>
        </p:nvGrpSpPr>
        <p:grpSpPr>
          <a:xfrm>
            <a:off x="464117" y="1427499"/>
            <a:ext cx="2509200" cy="2461248"/>
            <a:chOff x="994410" y="1275125"/>
            <a:chExt cx="1800000" cy="2880000"/>
          </a:xfrm>
        </p:grpSpPr>
        <p:sp>
          <p:nvSpPr>
            <p:cNvPr id="244" name="Google Shape;244;p21"/>
            <p:cNvSpPr/>
            <p:nvPr/>
          </p:nvSpPr>
          <p:spPr>
            <a:xfrm>
              <a:off x="994410" y="1275125"/>
              <a:ext cx="1800000" cy="2880000"/>
            </a:xfrm>
            <a:prstGeom prst="rect">
              <a:avLst/>
            </a:prstGeom>
            <a:solidFill>
              <a:srgbClr val="25316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sp>
          <p:nvSpPr>
            <p:cNvPr id="245" name="Google Shape;245;p21"/>
            <p:cNvSpPr txBox="1"/>
            <p:nvPr/>
          </p:nvSpPr>
          <p:spPr>
            <a:xfrm>
              <a:off x="994410" y="2675650"/>
              <a:ext cx="1800000" cy="7926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lang="en-GB" sz="1100">
                  <a:solidFill>
                    <a:schemeClr val="lt1"/>
                  </a:solidFill>
                  <a:latin typeface="Verdana"/>
                  <a:ea typeface="Verdana"/>
                  <a:cs typeface="Verdana"/>
                  <a:sym typeface="Verdana"/>
                </a:rPr>
                <a:t>Local DNS server reduces latency. </a:t>
              </a:r>
              <a:endParaRPr sz="1100">
                <a:solidFill>
                  <a:schemeClr val="lt1"/>
                </a:solidFill>
                <a:latin typeface="Verdana"/>
                <a:ea typeface="Verdana"/>
                <a:cs typeface="Verdana"/>
                <a:sym typeface="Verdana"/>
              </a:endParaRPr>
            </a:p>
            <a:p>
              <a:pPr indent="0" lvl="0" marL="0" marR="0" rtl="0" algn="ctr">
                <a:lnSpc>
                  <a:spcPct val="100000"/>
                </a:lnSpc>
                <a:spcBef>
                  <a:spcPts val="0"/>
                </a:spcBef>
                <a:spcAft>
                  <a:spcPts val="0"/>
                </a:spcAft>
                <a:buNone/>
              </a:pPr>
              <a:r>
                <a:rPr lang="en-GB" sz="1100">
                  <a:solidFill>
                    <a:schemeClr val="lt1"/>
                  </a:solidFill>
                  <a:latin typeface="Verdana"/>
                  <a:ea typeface="Verdana"/>
                  <a:cs typeface="Verdana"/>
                  <a:sym typeface="Verdana"/>
                </a:rPr>
                <a:t>More deployment increases resilience.</a:t>
              </a:r>
              <a:endParaRPr sz="1100">
                <a:solidFill>
                  <a:schemeClr val="lt1"/>
                </a:solidFill>
                <a:latin typeface="Verdana"/>
                <a:ea typeface="Verdana"/>
                <a:cs typeface="Verdana"/>
                <a:sym typeface="Verdana"/>
              </a:endParaRPr>
            </a:p>
          </p:txBody>
        </p:sp>
        <p:sp>
          <p:nvSpPr>
            <p:cNvPr id="246" name="Google Shape;246;p21"/>
            <p:cNvSpPr txBox="1"/>
            <p:nvPr/>
          </p:nvSpPr>
          <p:spPr>
            <a:xfrm>
              <a:off x="994410" y="1930290"/>
              <a:ext cx="1800000" cy="648300"/>
            </a:xfrm>
            <a:prstGeom prst="rect">
              <a:avLst/>
            </a:prstGeom>
            <a:noFill/>
            <a:ln>
              <a:noFill/>
            </a:ln>
          </p:spPr>
          <p:txBody>
            <a:bodyPr anchorCtr="0" anchor="t" bIns="0" lIns="0" spcFirstLastPara="1" rIns="0" wrap="square" tIns="0">
              <a:noAutofit/>
            </a:bodyPr>
            <a:lstStyle/>
            <a:p>
              <a:pPr indent="0" lvl="0" marL="0" marR="0" rtl="0" algn="ctr">
                <a:lnSpc>
                  <a:spcPct val="130000"/>
                </a:lnSpc>
                <a:spcBef>
                  <a:spcPts val="0"/>
                </a:spcBef>
                <a:spcAft>
                  <a:spcPts val="0"/>
                </a:spcAft>
                <a:buNone/>
              </a:pPr>
              <a:r>
                <a:rPr b="1" lang="en-GB" sz="2700">
                  <a:solidFill>
                    <a:srgbClr val="F26738"/>
                  </a:solidFill>
                  <a:latin typeface="Verdana"/>
                  <a:ea typeface="Verdana"/>
                  <a:cs typeface="Verdana"/>
                  <a:sym typeface="Verdana"/>
                </a:rPr>
                <a:t>Anycast</a:t>
              </a:r>
              <a:endParaRPr b="1" sz="2700">
                <a:solidFill>
                  <a:srgbClr val="F26738"/>
                </a:solidFill>
                <a:latin typeface="Verdana"/>
                <a:ea typeface="Verdana"/>
                <a:cs typeface="Verdana"/>
                <a:sym typeface="Verdana"/>
              </a:endParaRPr>
            </a:p>
          </p:txBody>
        </p:sp>
      </p:grpSp>
      <p:grpSp>
        <p:nvGrpSpPr>
          <p:cNvPr id="247" name="Google Shape;247;p21"/>
          <p:cNvGrpSpPr/>
          <p:nvPr/>
        </p:nvGrpSpPr>
        <p:grpSpPr>
          <a:xfrm>
            <a:off x="5791500" y="1427499"/>
            <a:ext cx="2798109" cy="2461248"/>
            <a:chOff x="994405" y="1275125"/>
            <a:chExt cx="1800005" cy="2880000"/>
          </a:xfrm>
        </p:grpSpPr>
        <p:sp>
          <p:nvSpPr>
            <p:cNvPr id="248" name="Google Shape;248;p21"/>
            <p:cNvSpPr/>
            <p:nvPr/>
          </p:nvSpPr>
          <p:spPr>
            <a:xfrm>
              <a:off x="994410" y="1275125"/>
              <a:ext cx="1800000" cy="2880000"/>
            </a:xfrm>
            <a:prstGeom prst="rect">
              <a:avLst/>
            </a:prstGeom>
            <a:solidFill>
              <a:srgbClr val="25316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sp>
          <p:nvSpPr>
            <p:cNvPr id="249" name="Google Shape;249;p21"/>
            <p:cNvSpPr txBox="1"/>
            <p:nvPr/>
          </p:nvSpPr>
          <p:spPr>
            <a:xfrm>
              <a:off x="994405" y="2485782"/>
              <a:ext cx="1800000" cy="982500"/>
            </a:xfrm>
            <a:prstGeom prst="rect">
              <a:avLst/>
            </a:prstGeom>
            <a:noFill/>
            <a:ln>
              <a:noFill/>
            </a:ln>
          </p:spPr>
          <p:txBody>
            <a:bodyPr anchorCtr="0" anchor="t" bIns="0" lIns="0" spcFirstLastPara="1" rIns="0" wrap="square" tIns="0">
              <a:noAutofit/>
            </a:bodyPr>
            <a:lstStyle/>
            <a:p>
              <a:pPr indent="-298450" lvl="0" marL="457200" marR="0" rtl="0" algn="l">
                <a:lnSpc>
                  <a:spcPct val="100000"/>
                </a:lnSpc>
                <a:spcBef>
                  <a:spcPts val="0"/>
                </a:spcBef>
                <a:spcAft>
                  <a:spcPts val="0"/>
                </a:spcAft>
                <a:buClr>
                  <a:schemeClr val="lt1"/>
                </a:buClr>
                <a:buSzPts val="1100"/>
                <a:buFont typeface="Verdana"/>
                <a:buChar char="-"/>
              </a:pPr>
              <a:r>
                <a:rPr lang="en-GB" sz="1100">
                  <a:solidFill>
                    <a:schemeClr val="lt1"/>
                  </a:solidFill>
                  <a:latin typeface="Verdana"/>
                  <a:ea typeface="Verdana"/>
                  <a:cs typeface="Verdana"/>
                  <a:sym typeface="Verdana"/>
                </a:rPr>
                <a:t>Local AuthDNS is a </a:t>
              </a:r>
              <a:r>
                <a:rPr lang="en-GB" sz="1100">
                  <a:solidFill>
                    <a:schemeClr val="lt1"/>
                  </a:solidFill>
                  <a:latin typeface="Verdana"/>
                  <a:ea typeface="Verdana"/>
                  <a:cs typeface="Verdana"/>
                  <a:sym typeface="Verdana"/>
                </a:rPr>
                <a:t>machine that</a:t>
              </a:r>
              <a:r>
                <a:rPr lang="en-GB" sz="1100">
                  <a:solidFill>
                    <a:schemeClr val="lt1"/>
                  </a:solidFill>
                  <a:latin typeface="Verdana"/>
                  <a:ea typeface="Verdana"/>
                  <a:cs typeface="Verdana"/>
                  <a:sym typeface="Verdana"/>
                </a:rPr>
                <a:t> announces the AuthDNS prefixes.</a:t>
              </a:r>
              <a:endParaRPr sz="1100">
                <a:solidFill>
                  <a:schemeClr val="lt1"/>
                </a:solidFill>
                <a:latin typeface="Verdana"/>
                <a:ea typeface="Verdana"/>
                <a:cs typeface="Verdana"/>
                <a:sym typeface="Verdana"/>
              </a:endParaRPr>
            </a:p>
            <a:p>
              <a:pPr indent="-298450" lvl="0" marL="457200" marR="0" rtl="0" algn="l">
                <a:lnSpc>
                  <a:spcPct val="100000"/>
                </a:lnSpc>
                <a:spcBef>
                  <a:spcPts val="0"/>
                </a:spcBef>
                <a:spcAft>
                  <a:spcPts val="0"/>
                </a:spcAft>
                <a:buClr>
                  <a:schemeClr val="lt1"/>
                </a:buClr>
                <a:buSzPts val="1100"/>
                <a:buFont typeface="Verdana"/>
                <a:buChar char="-"/>
              </a:pPr>
              <a:r>
                <a:rPr lang="en-GB" sz="1100">
                  <a:solidFill>
                    <a:schemeClr val="lt1"/>
                  </a:solidFill>
                  <a:latin typeface="Verdana"/>
                  <a:ea typeface="Verdana"/>
                  <a:cs typeface="Verdana"/>
                  <a:sym typeface="Verdana"/>
                </a:rPr>
                <a:t>It helps reduce path lengths for your network and peers.</a:t>
              </a:r>
              <a:endParaRPr sz="1100">
                <a:solidFill>
                  <a:schemeClr val="lt1"/>
                </a:solidFill>
                <a:latin typeface="Verdana"/>
                <a:ea typeface="Verdana"/>
                <a:cs typeface="Verdana"/>
                <a:sym typeface="Verdana"/>
              </a:endParaRPr>
            </a:p>
          </p:txBody>
        </p:sp>
        <p:sp>
          <p:nvSpPr>
            <p:cNvPr id="250" name="Google Shape;250;p21"/>
            <p:cNvSpPr txBox="1"/>
            <p:nvPr/>
          </p:nvSpPr>
          <p:spPr>
            <a:xfrm>
              <a:off x="994410" y="1930290"/>
              <a:ext cx="1800000" cy="648300"/>
            </a:xfrm>
            <a:prstGeom prst="rect">
              <a:avLst/>
            </a:prstGeom>
            <a:noFill/>
            <a:ln>
              <a:noFill/>
            </a:ln>
          </p:spPr>
          <p:txBody>
            <a:bodyPr anchorCtr="0" anchor="t" bIns="0" lIns="0" spcFirstLastPara="1" rIns="0" wrap="square" tIns="0">
              <a:noAutofit/>
            </a:bodyPr>
            <a:lstStyle/>
            <a:p>
              <a:pPr indent="0" lvl="0" marL="0" marR="0" rtl="0" algn="ctr">
                <a:lnSpc>
                  <a:spcPct val="130000"/>
                </a:lnSpc>
                <a:spcBef>
                  <a:spcPts val="0"/>
                </a:spcBef>
                <a:spcAft>
                  <a:spcPts val="0"/>
                </a:spcAft>
                <a:buNone/>
              </a:pPr>
              <a:r>
                <a:rPr b="1" lang="en-GB" sz="2700">
                  <a:solidFill>
                    <a:srgbClr val="F26738"/>
                  </a:solidFill>
                  <a:latin typeface="Verdana"/>
                  <a:ea typeface="Verdana"/>
                  <a:cs typeface="Verdana"/>
                  <a:sym typeface="Verdana"/>
                </a:rPr>
                <a:t>Security</a:t>
              </a:r>
              <a:endParaRPr b="1" sz="2700">
                <a:solidFill>
                  <a:srgbClr val="F26738"/>
                </a:solidFill>
                <a:latin typeface="Verdana"/>
                <a:ea typeface="Verdana"/>
                <a:cs typeface="Verdana"/>
                <a:sym typeface="Verdana"/>
              </a:endParaRPr>
            </a:p>
          </p:txBody>
        </p:sp>
      </p:grpSp>
      <p:grpSp>
        <p:nvGrpSpPr>
          <p:cNvPr id="251" name="Google Shape;251;p21"/>
          <p:cNvGrpSpPr/>
          <p:nvPr/>
        </p:nvGrpSpPr>
        <p:grpSpPr>
          <a:xfrm>
            <a:off x="3076288" y="1427499"/>
            <a:ext cx="2612285" cy="2461248"/>
            <a:chOff x="994410" y="1275126"/>
            <a:chExt cx="2036710" cy="2880000"/>
          </a:xfrm>
        </p:grpSpPr>
        <p:sp>
          <p:nvSpPr>
            <p:cNvPr id="252" name="Google Shape;252;p21"/>
            <p:cNvSpPr/>
            <p:nvPr/>
          </p:nvSpPr>
          <p:spPr>
            <a:xfrm>
              <a:off x="994413" y="1275126"/>
              <a:ext cx="2036700" cy="2880000"/>
            </a:xfrm>
            <a:prstGeom prst="rect">
              <a:avLst/>
            </a:prstGeom>
            <a:solidFill>
              <a:srgbClr val="25316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sp>
          <p:nvSpPr>
            <p:cNvPr id="253" name="Google Shape;253;p21"/>
            <p:cNvSpPr txBox="1"/>
            <p:nvPr/>
          </p:nvSpPr>
          <p:spPr>
            <a:xfrm>
              <a:off x="994410" y="2675650"/>
              <a:ext cx="1800000" cy="7926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lang="en-GB" sz="1100">
                  <a:solidFill>
                    <a:schemeClr val="lt1"/>
                  </a:solidFill>
                  <a:latin typeface="Verdana"/>
                  <a:ea typeface="Verdana"/>
                  <a:cs typeface="Verdana"/>
                  <a:sym typeface="Verdana"/>
                </a:rPr>
                <a:t>Anycasted servers can be hosted in more networks.</a:t>
              </a:r>
              <a:endParaRPr sz="1100">
                <a:solidFill>
                  <a:schemeClr val="lt1"/>
                </a:solidFill>
                <a:latin typeface="Verdana"/>
                <a:ea typeface="Verdana"/>
                <a:cs typeface="Verdana"/>
                <a:sym typeface="Verdana"/>
              </a:endParaRPr>
            </a:p>
          </p:txBody>
        </p:sp>
        <p:sp>
          <p:nvSpPr>
            <p:cNvPr id="254" name="Google Shape;254;p21"/>
            <p:cNvSpPr txBox="1"/>
            <p:nvPr/>
          </p:nvSpPr>
          <p:spPr>
            <a:xfrm>
              <a:off x="994420" y="1930287"/>
              <a:ext cx="2036700" cy="648300"/>
            </a:xfrm>
            <a:prstGeom prst="rect">
              <a:avLst/>
            </a:prstGeom>
            <a:noFill/>
            <a:ln>
              <a:noFill/>
            </a:ln>
          </p:spPr>
          <p:txBody>
            <a:bodyPr anchorCtr="0" anchor="t" bIns="0" lIns="0" spcFirstLastPara="1" rIns="0" wrap="square" tIns="0">
              <a:noAutofit/>
            </a:bodyPr>
            <a:lstStyle/>
            <a:p>
              <a:pPr indent="0" lvl="0" marL="0" marR="0" rtl="0" algn="ctr">
                <a:lnSpc>
                  <a:spcPct val="130000"/>
                </a:lnSpc>
                <a:spcBef>
                  <a:spcPts val="0"/>
                </a:spcBef>
                <a:spcAft>
                  <a:spcPts val="0"/>
                </a:spcAft>
                <a:buNone/>
              </a:pPr>
              <a:r>
                <a:rPr b="1" lang="en-GB" sz="2500">
                  <a:solidFill>
                    <a:srgbClr val="F26738"/>
                  </a:solidFill>
                  <a:latin typeface="Verdana"/>
                  <a:ea typeface="Verdana"/>
                  <a:cs typeface="Verdana"/>
                  <a:sym typeface="Verdana"/>
                </a:rPr>
                <a:t>Contribution</a:t>
              </a:r>
              <a:endParaRPr b="1" sz="2500">
                <a:solidFill>
                  <a:srgbClr val="F26738"/>
                </a:solidFill>
                <a:latin typeface="Verdana"/>
                <a:ea typeface="Verdana"/>
                <a:cs typeface="Verdana"/>
                <a:sym typeface="Verdana"/>
              </a:endParaRPr>
            </a:p>
          </p:txBody>
        </p:sp>
        <p:sp>
          <p:nvSpPr>
            <p:cNvPr id="255" name="Google Shape;255;p21"/>
            <p:cNvSpPr/>
            <p:nvPr/>
          </p:nvSpPr>
          <p:spPr>
            <a:xfrm rot="1804602">
              <a:off x="1750611" y="3725312"/>
              <a:ext cx="192753" cy="174183"/>
            </a:xfrm>
            <a:prstGeom prst="hexagon">
              <a:avLst>
                <a:gd fmla="val 28852" name="adj"/>
                <a:gd fmla="val 115470" name="vf"/>
              </a:avLst>
            </a:prstGeom>
            <a:solidFill>
              <a:srgbClr val="F2673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grpSp>
      <p:sp>
        <p:nvSpPr>
          <p:cNvPr id="256" name="Google Shape;256;p21"/>
          <p:cNvSpPr/>
          <p:nvPr/>
        </p:nvSpPr>
        <p:spPr>
          <a:xfrm rot="1265480">
            <a:off x="1604100" y="3445988"/>
            <a:ext cx="229259" cy="170574"/>
          </a:xfrm>
          <a:prstGeom prst="hexagon">
            <a:avLst>
              <a:gd fmla="val 28852" name="adj"/>
              <a:gd fmla="val 115470" name="vf"/>
            </a:avLst>
          </a:prstGeom>
          <a:solidFill>
            <a:srgbClr val="F2673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sp>
        <p:nvSpPr>
          <p:cNvPr id="257" name="Google Shape;257;p21"/>
          <p:cNvSpPr/>
          <p:nvPr/>
        </p:nvSpPr>
        <p:spPr>
          <a:xfrm rot="1265480">
            <a:off x="7155050" y="3445988"/>
            <a:ext cx="229259" cy="170574"/>
          </a:xfrm>
          <a:prstGeom prst="hexagon">
            <a:avLst>
              <a:gd fmla="val 28852" name="adj"/>
              <a:gd fmla="val 115470" name="vf"/>
            </a:avLst>
          </a:prstGeom>
          <a:solidFill>
            <a:srgbClr val="F2673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Verdana"/>
              <a:ea typeface="Verdana"/>
              <a:cs typeface="Verdana"/>
              <a:sym typeface="Verdan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22"/>
          <p:cNvSpPr txBox="1"/>
          <p:nvPr>
            <p:ph type="title"/>
          </p:nvPr>
        </p:nvSpPr>
        <p:spPr>
          <a:xfrm>
            <a:off x="311700" y="180075"/>
            <a:ext cx="8706300" cy="2772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GB"/>
              <a:t>What is AuthDNS?</a:t>
            </a:r>
            <a:endParaRPr/>
          </a:p>
        </p:txBody>
      </p:sp>
      <p:sp>
        <p:nvSpPr>
          <p:cNvPr id="263" name="Google Shape;263;p22"/>
          <p:cNvSpPr txBox="1"/>
          <p:nvPr>
            <p:ph idx="12" type="sldNum"/>
          </p:nvPr>
        </p:nvSpPr>
        <p:spPr>
          <a:xfrm>
            <a:off x="8326797" y="4751140"/>
            <a:ext cx="548700" cy="393600"/>
          </a:xfrm>
          <a:prstGeom prst="rect">
            <a:avLst/>
          </a:prstGeom>
        </p:spPr>
        <p:txBody>
          <a:bodyPr anchorCtr="0" anchor="ctr" bIns="0" lIns="0" spcFirstLastPara="1" rIns="0" wrap="square" tIns="0">
            <a:normAutofit/>
          </a:bodyPr>
          <a:lstStyle/>
          <a:p>
            <a:pPr indent="0" lvl="0" marL="0" rtl="0" algn="r">
              <a:spcBef>
                <a:spcPts val="0"/>
              </a:spcBef>
              <a:spcAft>
                <a:spcPts val="0"/>
              </a:spcAft>
              <a:buNone/>
            </a:pPr>
            <a:fld id="{00000000-1234-1234-1234-123412341234}" type="slidenum">
              <a:rPr lang="en-GB"/>
              <a:t>‹#›</a:t>
            </a:fld>
            <a:endParaRPr/>
          </a:p>
        </p:txBody>
      </p:sp>
      <p:sp>
        <p:nvSpPr>
          <p:cNvPr id="264" name="Google Shape;264;p22"/>
          <p:cNvSpPr txBox="1"/>
          <p:nvPr>
            <p:ph idx="1" type="subTitle"/>
          </p:nvPr>
        </p:nvSpPr>
        <p:spPr>
          <a:xfrm>
            <a:off x="311700" y="1047750"/>
            <a:ext cx="8430900" cy="280800"/>
          </a:xfrm>
          <a:prstGeom prst="rect">
            <a:avLst/>
          </a:prstGeom>
        </p:spPr>
        <p:txBody>
          <a:bodyPr anchorCtr="0" anchor="t" bIns="0" lIns="0" spcFirstLastPara="1" rIns="0" wrap="square" tIns="0">
            <a:normAutofit fontScale="85000"/>
          </a:bodyPr>
          <a:lstStyle/>
          <a:p>
            <a:pPr indent="0" lvl="0" marL="0" rtl="0" algn="l">
              <a:spcBef>
                <a:spcPts val="0"/>
              </a:spcBef>
              <a:spcAft>
                <a:spcPts val="1200"/>
              </a:spcAft>
              <a:buNone/>
            </a:pPr>
            <a:r>
              <a:rPr lang="en-GB"/>
              <a:t>AuthDNS is an authoritative DNS server responsible for serving various DNS zones</a:t>
            </a:r>
            <a:endParaRPr/>
          </a:p>
        </p:txBody>
      </p:sp>
      <p:sp>
        <p:nvSpPr>
          <p:cNvPr id="265" name="Google Shape;265;p22"/>
          <p:cNvSpPr txBox="1"/>
          <p:nvPr>
            <p:ph idx="2" type="body"/>
          </p:nvPr>
        </p:nvSpPr>
        <p:spPr>
          <a:xfrm>
            <a:off x="311700" y="1447800"/>
            <a:ext cx="8015100" cy="3043200"/>
          </a:xfrm>
          <a:prstGeom prst="rect">
            <a:avLst/>
          </a:prstGeom>
        </p:spPr>
        <p:txBody>
          <a:bodyPr anchorCtr="0" anchor="t" bIns="0" lIns="0" spcFirstLastPara="1" rIns="0" wrap="square" tIns="0">
            <a:normAutofit/>
          </a:bodyPr>
          <a:lstStyle/>
          <a:p>
            <a:pPr indent="-317500" lvl="0" marL="457200" rtl="0" algn="l">
              <a:spcBef>
                <a:spcPts val="0"/>
              </a:spcBef>
              <a:spcAft>
                <a:spcPts val="0"/>
              </a:spcAft>
              <a:buSzPts val="1400"/>
              <a:buChar char="-"/>
            </a:pPr>
            <a:r>
              <a:rPr lang="en-GB"/>
              <a:t>Zones served: </a:t>
            </a:r>
            <a:endParaRPr/>
          </a:p>
          <a:p>
            <a:pPr indent="-317500" lvl="1" marL="914400" rtl="0" algn="l">
              <a:spcBef>
                <a:spcPts val="0"/>
              </a:spcBef>
              <a:spcAft>
                <a:spcPts val="0"/>
              </a:spcAft>
              <a:buSzPts val="1400"/>
              <a:buChar char="-"/>
            </a:pPr>
            <a:r>
              <a:rPr lang="en-GB"/>
              <a:t>ripe.net,</a:t>
            </a:r>
            <a:endParaRPr/>
          </a:p>
          <a:p>
            <a:pPr indent="-317500" lvl="1" marL="914400" rtl="0" algn="l">
              <a:spcBef>
                <a:spcPts val="0"/>
              </a:spcBef>
              <a:spcAft>
                <a:spcPts val="0"/>
              </a:spcAft>
              <a:buSzPts val="1400"/>
              <a:buChar char="-"/>
            </a:pPr>
            <a:r>
              <a:rPr lang="en-GB"/>
              <a:t>in-addr.arpa,</a:t>
            </a:r>
            <a:endParaRPr/>
          </a:p>
          <a:p>
            <a:pPr indent="-317500" lvl="1" marL="914400" rtl="0" algn="l">
              <a:spcBef>
                <a:spcPts val="0"/>
              </a:spcBef>
              <a:spcAft>
                <a:spcPts val="0"/>
              </a:spcAft>
              <a:buSzPts val="1400"/>
              <a:buChar char="-"/>
            </a:pPr>
            <a:r>
              <a:rPr lang="en-GB"/>
              <a:t>ipv6.arpa </a:t>
            </a:r>
            <a:endParaRPr/>
          </a:p>
          <a:p>
            <a:pPr indent="-317500" lvl="1" marL="914400" rtl="0" algn="l">
              <a:spcBef>
                <a:spcPts val="0"/>
              </a:spcBef>
              <a:spcAft>
                <a:spcPts val="0"/>
              </a:spcAft>
              <a:buSzPts val="1400"/>
              <a:buChar char="-"/>
            </a:pPr>
            <a:r>
              <a:rPr lang="en-GB"/>
              <a:t>RIR Zones:</a:t>
            </a:r>
            <a:r>
              <a:rPr b="1" lang="en-GB"/>
              <a:t> </a:t>
            </a:r>
            <a:r>
              <a:rPr lang="en-GB"/>
              <a:t>RIPE NCC + other RIR </a:t>
            </a:r>
            <a:r>
              <a:rPr b="1" lang="en-GB"/>
              <a:t>reverse DNS</a:t>
            </a:r>
            <a:r>
              <a:rPr lang="en-GB"/>
              <a:t> zones (</a:t>
            </a:r>
            <a:r>
              <a:rPr i="1" lang="en-GB"/>
              <a:t>crucial service</a:t>
            </a:r>
            <a:r>
              <a:rPr lang="en-GB"/>
              <a:t>)</a:t>
            </a:r>
            <a:endParaRPr/>
          </a:p>
          <a:p>
            <a:pPr indent="-317500" lvl="1" marL="914400" rtl="0" algn="l">
              <a:spcBef>
                <a:spcPts val="0"/>
              </a:spcBef>
              <a:spcAft>
                <a:spcPts val="0"/>
              </a:spcAft>
              <a:buSzPts val="1400"/>
              <a:buChar char="-"/>
            </a:pPr>
            <a:r>
              <a:rPr lang="en-GB"/>
              <a:t>ccTLDs for smaller TLDs: SY, JO, PS, etc (and others)</a:t>
            </a:r>
            <a:endParaRPr/>
          </a:p>
          <a:p>
            <a:pPr indent="0" lvl="0" marL="0" rtl="0" algn="l">
              <a:spcBef>
                <a:spcPts val="1200"/>
              </a:spcBef>
              <a:spcAft>
                <a:spcPts val="0"/>
              </a:spcAft>
              <a:buNone/>
            </a:pPr>
            <a:r>
              <a:t/>
            </a:r>
            <a:endParaRPr/>
          </a:p>
          <a:p>
            <a:pPr indent="-317500" lvl="0" marL="457200" rtl="0" algn="l">
              <a:spcBef>
                <a:spcPts val="1200"/>
              </a:spcBef>
              <a:spcAft>
                <a:spcPts val="0"/>
              </a:spcAft>
              <a:buSzPts val="1400"/>
              <a:buChar char="-"/>
            </a:pPr>
            <a:r>
              <a:rPr lang="en-GB"/>
              <a:t>Low Effort, High Impact: You provide the server, RIPE NCC handles the rest.</a:t>
            </a:r>
            <a:endParaRPr/>
          </a:p>
          <a:p>
            <a:pPr indent="-317500" lvl="0" marL="457200" rtl="0" algn="l">
              <a:spcBef>
                <a:spcPts val="0"/>
              </a:spcBef>
              <a:spcAft>
                <a:spcPts val="0"/>
              </a:spcAft>
              <a:buSzPts val="1400"/>
              <a:buChar char="-"/>
            </a:pPr>
            <a:r>
              <a:rPr lang="en-GB"/>
              <a:t>Risk: AuthDNS is similar to </a:t>
            </a:r>
            <a:r>
              <a:rPr i="1" lang="en-GB"/>
              <a:t>any</a:t>
            </a:r>
            <a:r>
              <a:rPr lang="en-GB"/>
              <a:t> BGP peer you add</a:t>
            </a:r>
            <a:endParaRPr/>
          </a:p>
          <a:p>
            <a:pPr indent="-317500" lvl="0" marL="457200" rtl="0" algn="l">
              <a:spcBef>
                <a:spcPts val="0"/>
              </a:spcBef>
              <a:spcAft>
                <a:spcPts val="0"/>
              </a:spcAft>
              <a:buSzPts val="1400"/>
              <a:buChar char="-"/>
            </a:pPr>
            <a:r>
              <a:rPr lang="en-GB"/>
              <a:t>Most benefit from adding an AuthDNS server in: Türkiye, Iran</a:t>
            </a:r>
            <a:endParaRPr/>
          </a:p>
          <a:p>
            <a:pPr indent="-317500" lvl="0" marL="457200" rtl="0" algn="l">
              <a:spcBef>
                <a:spcPts val="0"/>
              </a:spcBef>
              <a:spcAft>
                <a:spcPts val="0"/>
              </a:spcAft>
              <a:buSzPts val="1400"/>
              <a:buChar char="-"/>
            </a:pPr>
            <a:r>
              <a:rPr lang="en-GB"/>
              <a:t>For who? </a:t>
            </a:r>
            <a:r>
              <a:rPr lang="en-GB"/>
              <a:t>Big</a:t>
            </a:r>
            <a:r>
              <a:rPr lang="en-GB"/>
              <a:t> ISPs or parties offering an IXP port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RIPE NCC - Main">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